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3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F041D-F3D8-45A2-8547-386D62257D20}" v="161" dt="2021-06-29T13:16:0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ko Sumita" userId="2d0bc1ff5e227dc9" providerId="LiveId" clId="{7EFF041D-F3D8-45A2-8547-386D62257D20}"/>
    <pc:docChg chg="undo redo custSel addSld delSld modSld sldOrd">
      <pc:chgData name="Reiko Sumita" userId="2d0bc1ff5e227dc9" providerId="LiveId" clId="{7EFF041D-F3D8-45A2-8547-386D62257D20}" dt="2021-06-29T13:16:08.491" v="3527"/>
      <pc:docMkLst>
        <pc:docMk/>
      </pc:docMkLst>
      <pc:sldChg chg="addSp delSp modSp mod setBg setClrOvrMap">
        <pc:chgData name="Reiko Sumita" userId="2d0bc1ff5e227dc9" providerId="LiveId" clId="{7EFF041D-F3D8-45A2-8547-386D62257D20}" dt="2021-06-20T09:36:47.027" v="1127" actId="1076"/>
        <pc:sldMkLst>
          <pc:docMk/>
          <pc:sldMk cId="2175313553" sldId="256"/>
        </pc:sldMkLst>
        <pc:spChg chg="mod ord">
          <ac:chgData name="Reiko Sumita" userId="2d0bc1ff5e227dc9" providerId="LiveId" clId="{7EFF041D-F3D8-45A2-8547-386D62257D20}" dt="2021-06-20T09:36:37.823" v="1125" actId="403"/>
          <ac:spMkLst>
            <pc:docMk/>
            <pc:sldMk cId="2175313553" sldId="256"/>
            <ac:spMk id="2" creationId="{87E061A3-E418-4424-8A1A-2D2FE7F1746D}"/>
          </ac:spMkLst>
        </pc:spChg>
        <pc:spChg chg="add del mod">
          <ac:chgData name="Reiko Sumita" userId="2d0bc1ff5e227dc9" providerId="LiveId" clId="{7EFF041D-F3D8-45A2-8547-386D62257D20}" dt="2021-06-20T09:36:47.027" v="1127" actId="1076"/>
          <ac:spMkLst>
            <pc:docMk/>
            <pc:sldMk cId="2175313553" sldId="256"/>
            <ac:spMk id="3" creationId="{E1760729-5008-481D-9CD6-431AB82C90D6}"/>
          </ac:spMkLst>
        </pc:spChg>
        <pc:spChg chg="add del mod ord">
          <ac:chgData name="Reiko Sumita" userId="2d0bc1ff5e227dc9" providerId="LiveId" clId="{7EFF041D-F3D8-45A2-8547-386D62257D20}" dt="2021-06-17T14:05:45.004" v="502" actId="478"/>
          <ac:spMkLst>
            <pc:docMk/>
            <pc:sldMk cId="2175313553" sldId="256"/>
            <ac:spMk id="4" creationId="{C3E7E67B-EB1E-4F17-ACCC-9F9613E490BD}"/>
          </ac:spMkLst>
        </pc:spChg>
        <pc:spChg chg="add del">
          <ac:chgData name="Reiko Sumita" userId="2d0bc1ff5e227dc9" providerId="LiveId" clId="{7EFF041D-F3D8-45A2-8547-386D62257D20}" dt="2021-06-17T14:04:59.961" v="484" actId="26606"/>
          <ac:spMkLst>
            <pc:docMk/>
            <pc:sldMk cId="2175313553" sldId="256"/>
            <ac:spMk id="7" creationId="{17CDB40A-75BB-4498-A20B-59C3984A3A94}"/>
          </ac:spMkLst>
        </pc:spChg>
        <pc:spChg chg="add del">
          <ac:chgData name="Reiko Sumita" userId="2d0bc1ff5e227dc9" providerId="LiveId" clId="{7EFF041D-F3D8-45A2-8547-386D62257D20}" dt="2021-06-17T14:05:00.620" v="486" actId="26606"/>
          <ac:spMkLst>
            <pc:docMk/>
            <pc:sldMk cId="2175313553" sldId="256"/>
            <ac:spMk id="9" creationId="{2C6334C2-F73F-4B3B-A626-DD5F69DF6ED0}"/>
          </ac:spMkLst>
        </pc:spChg>
        <pc:spChg chg="add del">
          <ac:chgData name="Reiko Sumita" userId="2d0bc1ff5e227dc9" providerId="LiveId" clId="{7EFF041D-F3D8-45A2-8547-386D62257D20}" dt="2021-06-17T14:04:25.963" v="466" actId="26606"/>
          <ac:spMkLst>
            <pc:docMk/>
            <pc:sldMk cId="2175313553" sldId="256"/>
            <ac:spMk id="10" creationId="{2A0E4E09-FC02-4ADC-951A-3FFA90B6FE39}"/>
          </ac:spMkLst>
        </pc:spChg>
        <pc:spChg chg="add del">
          <ac:chgData name="Reiko Sumita" userId="2d0bc1ff5e227dc9" providerId="LiveId" clId="{7EFF041D-F3D8-45A2-8547-386D62257D20}" dt="2021-06-17T14:05:02.346" v="488" actId="26606"/>
          <ac:spMkLst>
            <pc:docMk/>
            <pc:sldMk cId="2175313553" sldId="256"/>
            <ac:spMk id="11" creationId="{2CAD20A5-B9BF-4C29-B1C0-882CF36B433A}"/>
          </ac:spMkLst>
        </pc:spChg>
        <pc:spChg chg="add del">
          <ac:chgData name="Reiko Sumita" userId="2d0bc1ff5e227dc9" providerId="LiveId" clId="{7EFF041D-F3D8-45A2-8547-386D62257D20}" dt="2021-06-17T14:05:02.346" v="488" actId="26606"/>
          <ac:spMkLst>
            <pc:docMk/>
            <pc:sldMk cId="2175313553" sldId="256"/>
            <ac:spMk id="13" creationId="{7283847B-B7B4-4D47-875A-C45ADEF4C2C9}"/>
          </ac:spMkLst>
        </pc:spChg>
        <pc:spChg chg="add del">
          <ac:chgData name="Reiko Sumita" userId="2d0bc1ff5e227dc9" providerId="LiveId" clId="{7EFF041D-F3D8-45A2-8547-386D62257D20}" dt="2021-06-17T14:04:28.609" v="468" actId="26606"/>
          <ac:spMkLst>
            <pc:docMk/>
            <pc:sldMk cId="2175313553" sldId="256"/>
            <ac:spMk id="14" creationId="{7DA3C418-758E-4180-A5D0-8655D6804587}"/>
          </ac:spMkLst>
        </pc:spChg>
        <pc:spChg chg="add del">
          <ac:chgData name="Reiko Sumita" userId="2d0bc1ff5e227dc9" providerId="LiveId" clId="{7EFF041D-F3D8-45A2-8547-386D62257D20}" dt="2021-06-17T14:04:28.609" v="468" actId="26606"/>
          <ac:spMkLst>
            <pc:docMk/>
            <pc:sldMk cId="2175313553" sldId="256"/>
            <ac:spMk id="15" creationId="{28C8EF06-5EC3-4883-AFAF-D74FF46550FB}"/>
          </ac:spMkLst>
        </pc:spChg>
        <pc:spChg chg="add del">
          <ac:chgData name="Reiko Sumita" userId="2d0bc1ff5e227dc9" providerId="LiveId" clId="{7EFF041D-F3D8-45A2-8547-386D62257D20}" dt="2021-06-17T14:04:35.655" v="470" actId="26606"/>
          <ac:spMkLst>
            <pc:docMk/>
            <pc:sldMk cId="2175313553" sldId="256"/>
            <ac:spMk id="16" creationId="{CB7B90D9-1EC2-4A12-B24A-342C1BCA2FA1}"/>
          </ac:spMkLst>
        </pc:spChg>
        <pc:spChg chg="add del">
          <ac:chgData name="Reiko Sumita" userId="2d0bc1ff5e227dc9" providerId="LiveId" clId="{7EFF041D-F3D8-45A2-8547-386D62257D20}" dt="2021-06-17T14:04:35.655" v="470" actId="26606"/>
          <ac:spMkLst>
            <pc:docMk/>
            <pc:sldMk cId="2175313553" sldId="256"/>
            <ac:spMk id="17" creationId="{0DBF1ABE-8590-450D-BB49-BDDCCF3EEA9E}"/>
          </ac:spMkLst>
        </pc:spChg>
        <pc:spChg chg="add del">
          <ac:chgData name="Reiko Sumita" userId="2d0bc1ff5e227dc9" providerId="LiveId" clId="{7EFF041D-F3D8-45A2-8547-386D62257D20}" dt="2021-06-17T14:04:35.655" v="470" actId="26606"/>
          <ac:spMkLst>
            <pc:docMk/>
            <pc:sldMk cId="2175313553" sldId="256"/>
            <ac:spMk id="18" creationId="{18D32C3D-8F76-4E99-BE56-0836CC38CC84}"/>
          </ac:spMkLst>
        </pc:spChg>
        <pc:spChg chg="add del">
          <ac:chgData name="Reiko Sumita" userId="2d0bc1ff5e227dc9" providerId="LiveId" clId="{7EFF041D-F3D8-45A2-8547-386D62257D20}" dt="2021-06-17T14:04:35.655" v="470" actId="26606"/>
          <ac:spMkLst>
            <pc:docMk/>
            <pc:sldMk cId="2175313553" sldId="256"/>
            <ac:spMk id="19" creationId="{70766076-46F5-42D5-A773-2B3BEF2B8B74}"/>
          </ac:spMkLst>
        </pc:spChg>
        <pc:spChg chg="add del">
          <ac:chgData name="Reiko Sumita" userId="2d0bc1ff5e227dc9" providerId="LiveId" clId="{7EFF041D-F3D8-45A2-8547-386D62257D20}" dt="2021-06-17T14:04:37.257" v="472" actId="26606"/>
          <ac:spMkLst>
            <pc:docMk/>
            <pc:sldMk cId="2175313553" sldId="256"/>
            <ac:spMk id="21" creationId="{73C994B4-9721-4148-9EEC-6793CECDE8DD}"/>
          </ac:spMkLst>
        </pc:spChg>
        <pc:spChg chg="add del">
          <ac:chgData name="Reiko Sumita" userId="2d0bc1ff5e227dc9" providerId="LiveId" clId="{7EFF041D-F3D8-45A2-8547-386D62257D20}" dt="2021-06-17T14:04:37.257" v="472" actId="26606"/>
          <ac:spMkLst>
            <pc:docMk/>
            <pc:sldMk cId="2175313553" sldId="256"/>
            <ac:spMk id="22" creationId="{F9D95E49-763A-4886-B038-82F734740554}"/>
          </ac:spMkLst>
        </pc:spChg>
        <pc:spChg chg="add del">
          <ac:chgData name="Reiko Sumita" userId="2d0bc1ff5e227dc9" providerId="LiveId" clId="{7EFF041D-F3D8-45A2-8547-386D62257D20}" dt="2021-06-17T14:04:37.257" v="472" actId="26606"/>
          <ac:spMkLst>
            <pc:docMk/>
            <pc:sldMk cId="2175313553" sldId="256"/>
            <ac:spMk id="23" creationId="{4525F6AD-9418-4374-8ECA-3780082B1BBE}"/>
          </ac:spMkLst>
        </pc:spChg>
        <pc:spChg chg="add del">
          <ac:chgData name="Reiko Sumita" userId="2d0bc1ff5e227dc9" providerId="LiveId" clId="{7EFF041D-F3D8-45A2-8547-386D62257D20}" dt="2021-06-17T14:04:37.257" v="472" actId="26606"/>
          <ac:spMkLst>
            <pc:docMk/>
            <pc:sldMk cId="2175313553" sldId="256"/>
            <ac:spMk id="24" creationId="{3B083774-A903-4B1B-BC6A-94C1F048E82B}"/>
          </ac:spMkLst>
        </pc:spChg>
        <pc:spChg chg="add del">
          <ac:chgData name="Reiko Sumita" userId="2d0bc1ff5e227dc9" providerId="LiveId" clId="{7EFF041D-F3D8-45A2-8547-386D62257D20}" dt="2021-06-17T14:05:03.616" v="490" actId="26606"/>
          <ac:spMkLst>
            <pc:docMk/>
            <pc:sldMk cId="2175313553" sldId="256"/>
            <ac:spMk id="26" creationId="{8B646C36-EEEC-4D52-8E8E-206F4CD8A3DA}"/>
          </ac:spMkLst>
        </pc:spChg>
        <pc:spChg chg="add del">
          <ac:chgData name="Reiko Sumita" userId="2d0bc1ff5e227dc9" providerId="LiveId" clId="{7EFF041D-F3D8-45A2-8547-386D62257D20}" dt="2021-06-17T14:04:40.313" v="474" actId="26606"/>
          <ac:spMkLst>
            <pc:docMk/>
            <pc:sldMk cId="2175313553" sldId="256"/>
            <ac:spMk id="27" creationId="{0DBF1ABE-8590-450D-BB49-BDDCCF3EEA9E}"/>
          </ac:spMkLst>
        </pc:spChg>
        <pc:spChg chg="add del">
          <ac:chgData name="Reiko Sumita" userId="2d0bc1ff5e227dc9" providerId="LiveId" clId="{7EFF041D-F3D8-45A2-8547-386D62257D20}" dt="2021-06-17T14:04:40.313" v="474" actId="26606"/>
          <ac:spMkLst>
            <pc:docMk/>
            <pc:sldMk cId="2175313553" sldId="256"/>
            <ac:spMk id="28" creationId="{944BC222-881E-4F3F-AC3C-62905F635C68}"/>
          </ac:spMkLst>
        </pc:spChg>
        <pc:spChg chg="add del">
          <ac:chgData name="Reiko Sumita" userId="2d0bc1ff5e227dc9" providerId="LiveId" clId="{7EFF041D-F3D8-45A2-8547-386D62257D20}" dt="2021-06-17T14:04:40.313" v="474" actId="26606"/>
          <ac:spMkLst>
            <pc:docMk/>
            <pc:sldMk cId="2175313553" sldId="256"/>
            <ac:spMk id="29" creationId="{9331F1C5-86F2-4F30-AEC7-34CECC2B3421}"/>
          </ac:spMkLst>
        </pc:spChg>
        <pc:spChg chg="add del">
          <ac:chgData name="Reiko Sumita" userId="2d0bc1ff5e227dc9" providerId="LiveId" clId="{7EFF041D-F3D8-45A2-8547-386D62257D20}" dt="2021-06-17T14:04:44.201" v="476" actId="26606"/>
          <ac:spMkLst>
            <pc:docMk/>
            <pc:sldMk cId="2175313553" sldId="256"/>
            <ac:spMk id="31" creationId="{06DA9DF9-31F7-4056-B42E-878CC92417B8}"/>
          </ac:spMkLst>
        </pc:spChg>
        <pc:spChg chg="add del">
          <ac:chgData name="Reiko Sumita" userId="2d0bc1ff5e227dc9" providerId="LiveId" clId="{7EFF041D-F3D8-45A2-8547-386D62257D20}" dt="2021-06-20T09:19:35.268" v="805" actId="26606"/>
          <ac:spMkLst>
            <pc:docMk/>
            <pc:sldMk cId="2175313553" sldId="256"/>
            <ac:spMk id="32" creationId="{71B2258F-86CA-4D4D-8270-BC05FCDEBFB3}"/>
          </ac:spMkLst>
        </pc:spChg>
        <pc:spChg chg="add del">
          <ac:chgData name="Reiko Sumita" userId="2d0bc1ff5e227dc9" providerId="LiveId" clId="{7EFF041D-F3D8-45A2-8547-386D62257D20}" dt="2021-06-17T14:04:48.448" v="478" actId="26606"/>
          <ac:spMkLst>
            <pc:docMk/>
            <pc:sldMk cId="2175313553" sldId="256"/>
            <ac:spMk id="33" creationId="{9203DE33-2CD4-4CA8-9AF3-37C3B65133B0}"/>
          </ac:spMkLst>
        </pc:spChg>
        <pc:spChg chg="add del">
          <ac:chgData name="Reiko Sumita" userId="2d0bc1ff5e227dc9" providerId="LiveId" clId="{7EFF041D-F3D8-45A2-8547-386D62257D20}" dt="2021-06-17T14:04:48.448" v="478" actId="26606"/>
          <ac:spMkLst>
            <pc:docMk/>
            <pc:sldMk cId="2175313553" sldId="256"/>
            <ac:spMk id="34" creationId="{0AF57B88-1D4C-41FA-A761-EC1DD10C35CB}"/>
          </ac:spMkLst>
        </pc:spChg>
        <pc:spChg chg="add del">
          <ac:chgData name="Reiko Sumita" userId="2d0bc1ff5e227dc9" providerId="LiveId" clId="{7EFF041D-F3D8-45A2-8547-386D62257D20}" dt="2021-06-17T14:04:48.448" v="478" actId="26606"/>
          <ac:spMkLst>
            <pc:docMk/>
            <pc:sldMk cId="2175313553" sldId="256"/>
            <ac:spMk id="35" creationId="{D2548F45-5164-4ABB-8212-7F293FDED8D4}"/>
          </ac:spMkLst>
        </pc:spChg>
        <pc:spChg chg="add del">
          <ac:chgData name="Reiko Sumita" userId="2d0bc1ff5e227dc9" providerId="LiveId" clId="{7EFF041D-F3D8-45A2-8547-386D62257D20}" dt="2021-06-17T14:04:48.448" v="478" actId="26606"/>
          <ac:spMkLst>
            <pc:docMk/>
            <pc:sldMk cId="2175313553" sldId="256"/>
            <ac:spMk id="36" creationId="{5E81CCFB-7BEF-4186-86FB-D09450B4D02D}"/>
          </ac:spMkLst>
        </pc:spChg>
        <pc:spChg chg="add del">
          <ac:chgData name="Reiko Sumita" userId="2d0bc1ff5e227dc9" providerId="LiveId" clId="{7EFF041D-F3D8-45A2-8547-386D62257D20}" dt="2021-06-20T09:19:41.198" v="807" actId="26606"/>
          <ac:spMkLst>
            <pc:docMk/>
            <pc:sldMk cId="2175313553" sldId="256"/>
            <ac:spMk id="37" creationId="{C1DD1A8A-57D5-4A81-AD04-532B043C5611}"/>
          </ac:spMkLst>
        </pc:spChg>
        <pc:spChg chg="add del">
          <ac:chgData name="Reiko Sumita" userId="2d0bc1ff5e227dc9" providerId="LiveId" clId="{7EFF041D-F3D8-45A2-8547-386D62257D20}" dt="2021-06-17T14:04:52.458" v="480" actId="26606"/>
          <ac:spMkLst>
            <pc:docMk/>
            <pc:sldMk cId="2175313553" sldId="256"/>
            <ac:spMk id="38" creationId="{C1DD1A8A-57D5-4A81-AD04-532B043C5611}"/>
          </ac:spMkLst>
        </pc:spChg>
        <pc:spChg chg="add del">
          <ac:chgData name="Reiko Sumita" userId="2d0bc1ff5e227dc9" providerId="LiveId" clId="{7EFF041D-F3D8-45A2-8547-386D62257D20}" dt="2021-06-17T14:04:52.458" v="480" actId="26606"/>
          <ac:spMkLst>
            <pc:docMk/>
            <pc:sldMk cId="2175313553" sldId="256"/>
            <ac:spMk id="39" creationId="{007891EC-4501-44ED-A8C8-B11B6DB767AB}"/>
          </ac:spMkLst>
        </pc:spChg>
        <pc:spChg chg="add del">
          <ac:chgData name="Reiko Sumita" userId="2d0bc1ff5e227dc9" providerId="LiveId" clId="{7EFF041D-F3D8-45A2-8547-386D62257D20}" dt="2021-06-17T14:05:03.616" v="490" actId="26606"/>
          <ac:spMkLst>
            <pc:docMk/>
            <pc:sldMk cId="2175313553" sldId="256"/>
            <ac:spMk id="40" creationId="{8258443E-B333-44F4-8D49-1EAB1C1A4613}"/>
          </ac:spMkLst>
        </pc:spChg>
        <pc:spChg chg="add del">
          <ac:chgData name="Reiko Sumita" userId="2d0bc1ff5e227dc9" providerId="LiveId" clId="{7EFF041D-F3D8-45A2-8547-386D62257D20}" dt="2021-06-20T09:19:41.198" v="807" actId="26606"/>
          <ac:spMkLst>
            <pc:docMk/>
            <pc:sldMk cId="2175313553" sldId="256"/>
            <ac:spMk id="42" creationId="{007891EC-4501-44ED-A8C8-B11B6DB767AB}"/>
          </ac:spMkLst>
        </pc:spChg>
        <pc:spChg chg="add del">
          <ac:chgData name="Reiko Sumita" userId="2d0bc1ff5e227dc9" providerId="LiveId" clId="{7EFF041D-F3D8-45A2-8547-386D62257D20}" dt="2021-06-20T09:19:41.915" v="809" actId="26606"/>
          <ac:spMkLst>
            <pc:docMk/>
            <pc:sldMk cId="2175313553" sldId="256"/>
            <ac:spMk id="44" creationId="{6F40FBDA-CEB1-40F0-9AB9-BD9C402D70FE}"/>
          </ac:spMkLst>
        </pc:spChg>
        <pc:spChg chg="add del">
          <ac:chgData name="Reiko Sumita" userId="2d0bc1ff5e227dc9" providerId="LiveId" clId="{7EFF041D-F3D8-45A2-8547-386D62257D20}" dt="2021-06-20T09:19:41.915" v="809" actId="26606"/>
          <ac:spMkLst>
            <pc:docMk/>
            <pc:sldMk cId="2175313553" sldId="256"/>
            <ac:spMk id="45" creationId="{0344D4FE-ABEF-4230-9E4E-AD5782FC78AC}"/>
          </ac:spMkLst>
        </pc:spChg>
        <pc:spChg chg="add del">
          <ac:chgData name="Reiko Sumita" userId="2d0bc1ff5e227dc9" providerId="LiveId" clId="{7EFF041D-F3D8-45A2-8547-386D62257D20}" dt="2021-06-20T09:19:41.915" v="809" actId="26606"/>
          <ac:spMkLst>
            <pc:docMk/>
            <pc:sldMk cId="2175313553" sldId="256"/>
            <ac:spMk id="46" creationId="{9325F979-D3F9-4926-81B7-7ACCB31A501B}"/>
          </ac:spMkLst>
        </pc:spChg>
        <pc:spChg chg="add del">
          <ac:chgData name="Reiko Sumita" userId="2d0bc1ff5e227dc9" providerId="LiveId" clId="{7EFF041D-F3D8-45A2-8547-386D62257D20}" dt="2021-06-17T14:05:03.616" v="490" actId="26606"/>
          <ac:spMkLst>
            <pc:docMk/>
            <pc:sldMk cId="2175313553" sldId="256"/>
            <ac:spMk id="47" creationId="{4FB204DF-284E-45F6-A017-79A4DF57BCCB}"/>
          </ac:spMkLst>
        </pc:spChg>
        <pc:spChg chg="add del">
          <ac:chgData name="Reiko Sumita" userId="2d0bc1ff5e227dc9" providerId="LiveId" clId="{7EFF041D-F3D8-45A2-8547-386D62257D20}" dt="2021-06-17T14:05:03.616" v="490" actId="26606"/>
          <ac:spMkLst>
            <pc:docMk/>
            <pc:sldMk cId="2175313553" sldId="256"/>
            <ac:spMk id="48" creationId="{EB8560A9-B281-46EB-A304-1E4A5A00D6A9}"/>
          </ac:spMkLst>
        </pc:spChg>
        <pc:spChg chg="add del">
          <ac:chgData name="Reiko Sumita" userId="2d0bc1ff5e227dc9" providerId="LiveId" clId="{7EFF041D-F3D8-45A2-8547-386D62257D20}" dt="2021-06-17T14:05:03.616" v="490" actId="26606"/>
          <ac:spMkLst>
            <pc:docMk/>
            <pc:sldMk cId="2175313553" sldId="256"/>
            <ac:spMk id="49" creationId="{4D1A5E71-B6B6-486A-8CDC-C7ABD9B903F6}"/>
          </ac:spMkLst>
        </pc:spChg>
        <pc:spChg chg="add del">
          <ac:chgData name="Reiko Sumita" userId="2d0bc1ff5e227dc9" providerId="LiveId" clId="{7EFF041D-F3D8-45A2-8547-386D62257D20}" dt="2021-06-17T14:05:03.616" v="490" actId="26606"/>
          <ac:spMkLst>
            <pc:docMk/>
            <pc:sldMk cId="2175313553" sldId="256"/>
            <ac:spMk id="50" creationId="{667882DD-56E8-460E-99D5-86E71982D5AB}"/>
          </ac:spMkLst>
        </pc:spChg>
        <pc:spChg chg="add del">
          <ac:chgData name="Reiko Sumita" userId="2d0bc1ff5e227dc9" providerId="LiveId" clId="{7EFF041D-F3D8-45A2-8547-386D62257D20}" dt="2021-06-20T09:19:43.048" v="811" actId="26606"/>
          <ac:spMkLst>
            <pc:docMk/>
            <pc:sldMk cId="2175313553" sldId="256"/>
            <ac:spMk id="51" creationId="{E91DC736-0EF8-4F87-9146-EBF1D2EE4D3D}"/>
          </ac:spMkLst>
        </pc:spChg>
        <pc:spChg chg="add del">
          <ac:chgData name="Reiko Sumita" userId="2d0bc1ff5e227dc9" providerId="LiveId" clId="{7EFF041D-F3D8-45A2-8547-386D62257D20}" dt="2021-06-17T14:05:37.678" v="496" actId="26606"/>
          <ac:spMkLst>
            <pc:docMk/>
            <pc:sldMk cId="2175313553" sldId="256"/>
            <ac:spMk id="52" creationId="{2A0E4E09-FC02-4ADC-951A-3FFA90B6FE39}"/>
          </ac:spMkLst>
        </pc:spChg>
        <pc:spChg chg="add del">
          <ac:chgData name="Reiko Sumita" userId="2d0bc1ff5e227dc9" providerId="LiveId" clId="{7EFF041D-F3D8-45A2-8547-386D62257D20}" dt="2021-06-20T09:19:43.048" v="811" actId="26606"/>
          <ac:spMkLst>
            <pc:docMk/>
            <pc:sldMk cId="2175313553" sldId="256"/>
            <ac:spMk id="54" creationId="{097CD68E-23E3-4007-8847-CD0944C4F7BE}"/>
          </ac:spMkLst>
        </pc:spChg>
        <pc:spChg chg="add del">
          <ac:chgData name="Reiko Sumita" userId="2d0bc1ff5e227dc9" providerId="LiveId" clId="{7EFF041D-F3D8-45A2-8547-386D62257D20}" dt="2021-06-20T09:19:43.048" v="811" actId="26606"/>
          <ac:spMkLst>
            <pc:docMk/>
            <pc:sldMk cId="2175313553" sldId="256"/>
            <ac:spMk id="55" creationId="{AF2F604E-43BE-4DC3-B983-E071523364F8}"/>
          </ac:spMkLst>
        </pc:spChg>
        <pc:spChg chg="add del">
          <ac:chgData name="Reiko Sumita" userId="2d0bc1ff5e227dc9" providerId="LiveId" clId="{7EFF041D-F3D8-45A2-8547-386D62257D20}" dt="2021-06-20T09:19:43.048" v="811" actId="26606"/>
          <ac:spMkLst>
            <pc:docMk/>
            <pc:sldMk cId="2175313553" sldId="256"/>
            <ac:spMk id="56" creationId="{08C9B587-E65E-4B52-B37C-ABEBB6E87928}"/>
          </ac:spMkLst>
        </pc:spChg>
        <pc:spChg chg="add del">
          <ac:chgData name="Reiko Sumita" userId="2d0bc1ff5e227dc9" providerId="LiveId" clId="{7EFF041D-F3D8-45A2-8547-386D62257D20}" dt="2021-06-20T09:19:44.123" v="813" actId="26606"/>
          <ac:spMkLst>
            <pc:docMk/>
            <pc:sldMk cId="2175313553" sldId="256"/>
            <ac:spMk id="58" creationId="{71B2258F-86CA-4D4D-8270-BC05FCDEBFB3}"/>
          </ac:spMkLst>
        </pc:spChg>
        <pc:spChg chg="add del">
          <ac:chgData name="Reiko Sumita" userId="2d0bc1ff5e227dc9" providerId="LiveId" clId="{7EFF041D-F3D8-45A2-8547-386D62257D20}" dt="2021-06-20T09:19:45.040" v="815" actId="26606"/>
          <ac:spMkLst>
            <pc:docMk/>
            <pc:sldMk cId="2175313553" sldId="256"/>
            <ac:spMk id="60" creationId="{0671A8AE-40A1-4631-A6B8-581AFF065482}"/>
          </ac:spMkLst>
        </pc:spChg>
        <pc:spChg chg="add del">
          <ac:chgData name="Reiko Sumita" userId="2d0bc1ff5e227dc9" providerId="LiveId" clId="{7EFF041D-F3D8-45A2-8547-386D62257D20}" dt="2021-06-20T09:19:45.040" v="815" actId="26606"/>
          <ac:spMkLst>
            <pc:docMk/>
            <pc:sldMk cId="2175313553" sldId="256"/>
            <ac:spMk id="61" creationId="{AB58EF07-17C2-48CF-ABB0-EEF1F17CB8F0}"/>
          </ac:spMkLst>
        </pc:spChg>
        <pc:spChg chg="add del">
          <ac:chgData name="Reiko Sumita" userId="2d0bc1ff5e227dc9" providerId="LiveId" clId="{7EFF041D-F3D8-45A2-8547-386D62257D20}" dt="2021-06-20T09:19:45.040" v="815" actId="26606"/>
          <ac:spMkLst>
            <pc:docMk/>
            <pc:sldMk cId="2175313553" sldId="256"/>
            <ac:spMk id="62" creationId="{AF2F604E-43BE-4DC3-B983-E071523364F8}"/>
          </ac:spMkLst>
        </pc:spChg>
        <pc:spChg chg="add del">
          <ac:chgData name="Reiko Sumita" userId="2d0bc1ff5e227dc9" providerId="LiveId" clId="{7EFF041D-F3D8-45A2-8547-386D62257D20}" dt="2021-06-20T09:19:45.040" v="815" actId="26606"/>
          <ac:spMkLst>
            <pc:docMk/>
            <pc:sldMk cId="2175313553" sldId="256"/>
            <ac:spMk id="63" creationId="{08C9B587-E65E-4B52-B37C-ABEBB6E87928}"/>
          </ac:spMkLst>
        </pc:spChg>
        <pc:spChg chg="add del">
          <ac:chgData name="Reiko Sumita" userId="2d0bc1ff5e227dc9" providerId="LiveId" clId="{7EFF041D-F3D8-45A2-8547-386D62257D20}" dt="2021-06-20T09:19:46.920" v="817" actId="26606"/>
          <ac:spMkLst>
            <pc:docMk/>
            <pc:sldMk cId="2175313553" sldId="256"/>
            <ac:spMk id="65" creationId="{E91DC736-0EF8-4F87-9146-EBF1D2EE4D3D}"/>
          </ac:spMkLst>
        </pc:spChg>
        <pc:spChg chg="add del">
          <ac:chgData name="Reiko Sumita" userId="2d0bc1ff5e227dc9" providerId="LiveId" clId="{7EFF041D-F3D8-45A2-8547-386D62257D20}" dt="2021-06-20T09:19:46.920" v="817" actId="26606"/>
          <ac:spMkLst>
            <pc:docMk/>
            <pc:sldMk cId="2175313553" sldId="256"/>
            <ac:spMk id="66" creationId="{097CD68E-23E3-4007-8847-CD0944C4F7BE}"/>
          </ac:spMkLst>
        </pc:spChg>
        <pc:spChg chg="add del">
          <ac:chgData name="Reiko Sumita" userId="2d0bc1ff5e227dc9" providerId="LiveId" clId="{7EFF041D-F3D8-45A2-8547-386D62257D20}" dt="2021-06-20T09:19:46.920" v="817" actId="26606"/>
          <ac:spMkLst>
            <pc:docMk/>
            <pc:sldMk cId="2175313553" sldId="256"/>
            <ac:spMk id="67" creationId="{AF2F604E-43BE-4DC3-B983-E071523364F8}"/>
          </ac:spMkLst>
        </pc:spChg>
        <pc:spChg chg="add del">
          <ac:chgData name="Reiko Sumita" userId="2d0bc1ff5e227dc9" providerId="LiveId" clId="{7EFF041D-F3D8-45A2-8547-386D62257D20}" dt="2021-06-20T09:19:46.920" v="817" actId="26606"/>
          <ac:spMkLst>
            <pc:docMk/>
            <pc:sldMk cId="2175313553" sldId="256"/>
            <ac:spMk id="68" creationId="{08C9B587-E65E-4B52-B37C-ABEBB6E87928}"/>
          </ac:spMkLst>
        </pc:spChg>
        <pc:spChg chg="add del">
          <ac:chgData name="Reiko Sumita" userId="2d0bc1ff5e227dc9" providerId="LiveId" clId="{7EFF041D-F3D8-45A2-8547-386D62257D20}" dt="2021-06-20T09:21:24.719" v="838" actId="26606"/>
          <ac:spMkLst>
            <pc:docMk/>
            <pc:sldMk cId="2175313553" sldId="256"/>
            <ac:spMk id="70" creationId="{C1DD1A8A-57D5-4A81-AD04-532B043C5611}"/>
          </ac:spMkLst>
        </pc:spChg>
        <pc:spChg chg="add del">
          <ac:chgData name="Reiko Sumita" userId="2d0bc1ff5e227dc9" providerId="LiveId" clId="{7EFF041D-F3D8-45A2-8547-386D62257D20}" dt="2021-06-20T09:21:24.719" v="838" actId="26606"/>
          <ac:spMkLst>
            <pc:docMk/>
            <pc:sldMk cId="2175313553" sldId="256"/>
            <ac:spMk id="71" creationId="{007891EC-4501-44ED-A8C8-B11B6DB767AB}"/>
          </ac:spMkLst>
        </pc:spChg>
        <pc:spChg chg="add del">
          <ac:chgData name="Reiko Sumita" userId="2d0bc1ff5e227dc9" providerId="LiveId" clId="{7EFF041D-F3D8-45A2-8547-386D62257D20}" dt="2021-06-20T09:21:37.634" v="843" actId="26606"/>
          <ac:spMkLst>
            <pc:docMk/>
            <pc:sldMk cId="2175313553" sldId="256"/>
            <ac:spMk id="76" creationId="{C1DD1A8A-57D5-4A81-AD04-532B043C5611}"/>
          </ac:spMkLst>
        </pc:spChg>
        <pc:spChg chg="add del">
          <ac:chgData name="Reiko Sumita" userId="2d0bc1ff5e227dc9" providerId="LiveId" clId="{7EFF041D-F3D8-45A2-8547-386D62257D20}" dt="2021-06-20T09:21:37.634" v="843" actId="26606"/>
          <ac:spMkLst>
            <pc:docMk/>
            <pc:sldMk cId="2175313553" sldId="256"/>
            <ac:spMk id="78" creationId="{007891EC-4501-44ED-A8C8-B11B6DB767AB}"/>
          </ac:spMkLst>
        </pc:spChg>
        <pc:spChg chg="add">
          <ac:chgData name="Reiko Sumita" userId="2d0bc1ff5e227dc9" providerId="LiveId" clId="{7EFF041D-F3D8-45A2-8547-386D62257D20}" dt="2021-06-20T09:21:37.634" v="843" actId="26606"/>
          <ac:spMkLst>
            <pc:docMk/>
            <pc:sldMk cId="2175313553" sldId="256"/>
            <ac:spMk id="83" creationId="{C1DD1A8A-57D5-4A81-AD04-532B043C5611}"/>
          </ac:spMkLst>
        </pc:spChg>
        <pc:spChg chg="add">
          <ac:chgData name="Reiko Sumita" userId="2d0bc1ff5e227dc9" providerId="LiveId" clId="{7EFF041D-F3D8-45A2-8547-386D62257D20}" dt="2021-06-20T09:21:37.634" v="843" actId="26606"/>
          <ac:spMkLst>
            <pc:docMk/>
            <pc:sldMk cId="2175313553" sldId="256"/>
            <ac:spMk id="85" creationId="{007891EC-4501-44ED-A8C8-B11B6DB767AB}"/>
          </ac:spMkLst>
        </pc:spChg>
        <pc:grpChg chg="add del">
          <ac:chgData name="Reiko Sumita" userId="2d0bc1ff5e227dc9" providerId="LiveId" clId="{7EFF041D-F3D8-45A2-8547-386D62257D20}" dt="2021-06-17T14:05:03.616" v="490" actId="26606"/>
          <ac:grpSpMkLst>
            <pc:docMk/>
            <pc:sldMk cId="2175313553" sldId="256"/>
            <ac:grpSpMk id="30" creationId="{B2EBBF56-923D-48A7-9F8F-86E33CFA3EF9}"/>
          </ac:grpSpMkLst>
        </pc:grpChg>
        <pc:grpChg chg="add del">
          <ac:chgData name="Reiko Sumita" userId="2d0bc1ff5e227dc9" providerId="LiveId" clId="{7EFF041D-F3D8-45A2-8547-386D62257D20}" dt="2021-06-17T14:05:03.616" v="490" actId="26606"/>
          <ac:grpSpMkLst>
            <pc:docMk/>
            <pc:sldMk cId="2175313553" sldId="256"/>
            <ac:grpSpMk id="41" creationId="{FB9739EB-7F66-433D-841F-AB3CD18700B7}"/>
          </ac:grpSpMkLst>
        </pc:grpChg>
        <pc:picChg chg="add del mod">
          <ac:chgData name="Reiko Sumita" userId="2d0bc1ff5e227dc9" providerId="LiveId" clId="{7EFF041D-F3D8-45A2-8547-386D62257D20}" dt="2021-06-20T09:18:56.291" v="800" actId="478"/>
          <ac:picMkLst>
            <pc:docMk/>
            <pc:sldMk cId="2175313553" sldId="256"/>
            <ac:picMk id="5" creationId="{95133697-D132-4F6C-A5D1-91497B32303A}"/>
          </ac:picMkLst>
        </pc:picChg>
        <pc:picChg chg="add del mod ord">
          <ac:chgData name="Reiko Sumita" userId="2d0bc1ff5e227dc9" providerId="LiveId" clId="{7EFF041D-F3D8-45A2-8547-386D62257D20}" dt="2021-06-17T14:05:37.898" v="497"/>
          <ac:picMkLst>
            <pc:docMk/>
            <pc:sldMk cId="2175313553" sldId="256"/>
            <ac:picMk id="5" creationId="{FAD1E1D8-EE39-4060-B3EB-B3B7333CD129}"/>
          </ac:picMkLst>
        </pc:picChg>
        <pc:picChg chg="add del mod ord">
          <ac:chgData name="Reiko Sumita" userId="2d0bc1ff5e227dc9" providerId="LiveId" clId="{7EFF041D-F3D8-45A2-8547-386D62257D20}" dt="2021-06-20T09:21:22.683" v="837" actId="478"/>
          <ac:picMkLst>
            <pc:docMk/>
            <pc:sldMk cId="2175313553" sldId="256"/>
            <ac:picMk id="7" creationId="{37DD351D-B3D0-4F1A-88DD-9BB44C065D3B}"/>
          </ac:picMkLst>
        </pc:picChg>
        <pc:picChg chg="add del mod ord">
          <ac:chgData name="Reiko Sumita" userId="2d0bc1ff5e227dc9" providerId="LiveId" clId="{7EFF041D-F3D8-45A2-8547-386D62257D20}" dt="2021-06-20T09:21:35.508" v="842" actId="478"/>
          <ac:picMkLst>
            <pc:docMk/>
            <pc:sldMk cId="2175313553" sldId="256"/>
            <ac:picMk id="9" creationId="{917F6CBA-54B5-464F-99FE-6947B638503C}"/>
          </ac:picMkLst>
        </pc:picChg>
        <pc:picChg chg="add mod ord">
          <ac:chgData name="Reiko Sumita" userId="2d0bc1ff5e227dc9" providerId="LiveId" clId="{7EFF041D-F3D8-45A2-8547-386D62257D20}" dt="2021-06-20T09:21:52.514" v="845" actId="1076"/>
          <ac:picMkLst>
            <pc:docMk/>
            <pc:sldMk cId="2175313553" sldId="256"/>
            <ac:picMk id="11" creationId="{4C12A3A5-E032-4E9B-B63E-868001265F6A}"/>
          </ac:picMkLst>
        </pc:picChg>
        <pc:picChg chg="add del">
          <ac:chgData name="Reiko Sumita" userId="2d0bc1ff5e227dc9" providerId="LiveId" clId="{7EFF041D-F3D8-45A2-8547-386D62257D20}" dt="2021-06-17T14:04:25.963" v="466" actId="26606"/>
          <ac:picMkLst>
            <pc:docMk/>
            <pc:sldMk cId="2175313553" sldId="256"/>
            <ac:picMk id="12" creationId="{24F266AD-725B-4A9D-B448-4C000F95CB47}"/>
          </ac:picMkLst>
        </pc:picChg>
        <pc:picChg chg="add del">
          <ac:chgData name="Reiko Sumita" userId="2d0bc1ff5e227dc9" providerId="LiveId" clId="{7EFF041D-F3D8-45A2-8547-386D62257D20}" dt="2021-06-17T14:05:37.678" v="496" actId="26606"/>
          <ac:picMkLst>
            <pc:docMk/>
            <pc:sldMk cId="2175313553" sldId="256"/>
            <ac:picMk id="53" creationId="{24F266AD-725B-4A9D-B448-4C000F95CB47}"/>
          </ac:picMkLst>
        </pc:picChg>
        <pc:cxnChg chg="add del">
          <ac:chgData name="Reiko Sumita" userId="2d0bc1ff5e227dc9" providerId="LiveId" clId="{7EFF041D-F3D8-45A2-8547-386D62257D20}" dt="2021-06-17T14:04:37.257" v="472" actId="26606"/>
          <ac:cxnSpMkLst>
            <pc:docMk/>
            <pc:sldMk cId="2175313553" sldId="256"/>
            <ac:cxnSpMk id="20" creationId="{C39679CC-0AEA-4729-827F-5738C10515DE}"/>
          </ac:cxnSpMkLst>
        </pc:cxnChg>
        <pc:cxnChg chg="add del">
          <ac:chgData name="Reiko Sumita" userId="2d0bc1ff5e227dc9" providerId="LiveId" clId="{7EFF041D-F3D8-45A2-8547-386D62257D20}" dt="2021-06-17T14:04:37.257" v="472" actId="26606"/>
          <ac:cxnSpMkLst>
            <pc:docMk/>
            <pc:sldMk cId="2175313553" sldId="256"/>
            <ac:cxnSpMk id="25" creationId="{F1E07EB8-B07C-4EF5-8DE2-6B03F3EC83E1}"/>
          </ac:cxnSpMkLst>
        </pc:cxnChg>
      </pc:sldChg>
      <pc:sldChg chg="addSp delSp modSp mod">
        <pc:chgData name="Reiko Sumita" userId="2d0bc1ff5e227dc9" providerId="LiveId" clId="{7EFF041D-F3D8-45A2-8547-386D62257D20}" dt="2021-06-29T13:16:08.491" v="3527"/>
        <pc:sldMkLst>
          <pc:docMk/>
          <pc:sldMk cId="3607099078" sldId="257"/>
        </pc:sldMkLst>
        <pc:spChg chg="mod">
          <ac:chgData name="Reiko Sumita" userId="2d0bc1ff5e227dc9" providerId="LiveId" clId="{7EFF041D-F3D8-45A2-8547-386D62257D20}" dt="2021-06-20T09:36:16.208" v="1122" actId="20577"/>
          <ac:spMkLst>
            <pc:docMk/>
            <pc:sldMk cId="3607099078" sldId="257"/>
            <ac:spMk id="2" creationId="{71839C8C-7E71-47BC-A601-2A4F98F9A327}"/>
          </ac:spMkLst>
        </pc:spChg>
        <pc:spChg chg="mod">
          <ac:chgData name="Reiko Sumita" userId="2d0bc1ff5e227dc9" providerId="LiveId" clId="{7EFF041D-F3D8-45A2-8547-386D62257D20}" dt="2021-06-29T12:54:05.116" v="3391" actId="20577"/>
          <ac:spMkLst>
            <pc:docMk/>
            <pc:sldMk cId="3607099078" sldId="257"/>
            <ac:spMk id="3" creationId="{A072529F-03AC-4557-B471-C2AC857BCEB7}"/>
          </ac:spMkLst>
        </pc:spChg>
        <pc:spChg chg="mod">
          <ac:chgData name="Reiko Sumita" userId="2d0bc1ff5e227dc9" providerId="LiveId" clId="{7EFF041D-F3D8-45A2-8547-386D62257D20}" dt="2021-06-29T13:11:21.461" v="3499" actId="1076"/>
          <ac:spMkLst>
            <pc:docMk/>
            <pc:sldMk cId="3607099078" sldId="257"/>
            <ac:spMk id="4" creationId="{68DA9B9B-8E3E-40F6-A975-C19F418E425F}"/>
          </ac:spMkLst>
        </pc:spChg>
        <pc:spChg chg="add del mod">
          <ac:chgData name="Reiko Sumita" userId="2d0bc1ff5e227dc9" providerId="LiveId" clId="{7EFF041D-F3D8-45A2-8547-386D62257D20}" dt="2021-06-29T12:55:11.923" v="3406" actId="478"/>
          <ac:spMkLst>
            <pc:docMk/>
            <pc:sldMk cId="3607099078" sldId="257"/>
            <ac:spMk id="5" creationId="{0D16548A-C234-454B-A0EF-9E4F05EEA741}"/>
          </ac:spMkLst>
        </pc:spChg>
        <pc:spChg chg="add del mod">
          <ac:chgData name="Reiko Sumita" userId="2d0bc1ff5e227dc9" providerId="LiveId" clId="{7EFF041D-F3D8-45A2-8547-386D62257D20}" dt="2021-06-29T13:07:13.521" v="3461"/>
          <ac:spMkLst>
            <pc:docMk/>
            <pc:sldMk cId="3607099078" sldId="257"/>
            <ac:spMk id="9" creationId="{740B8096-B717-4DB7-97CE-E40C8DBD9B64}"/>
          </ac:spMkLst>
        </pc:spChg>
        <pc:graphicFrameChg chg="mod">
          <ac:chgData name="Reiko Sumita" userId="2d0bc1ff5e227dc9" providerId="LiveId" clId="{7EFF041D-F3D8-45A2-8547-386D62257D20}" dt="2021-06-29T13:16:08.491" v="3527"/>
          <ac:graphicFrameMkLst>
            <pc:docMk/>
            <pc:sldMk cId="3607099078" sldId="257"/>
            <ac:graphicFrameMk id="7" creationId="{452F63BA-CE70-48DC-9130-E0B9470D5E69}"/>
          </ac:graphicFrameMkLst>
        </pc:graphicFrameChg>
        <pc:graphicFrameChg chg="mod">
          <ac:chgData name="Reiko Sumita" userId="2d0bc1ff5e227dc9" providerId="LiveId" clId="{7EFF041D-F3D8-45A2-8547-386D62257D20}" dt="2021-06-29T13:15:18.026" v="3521"/>
          <ac:graphicFrameMkLst>
            <pc:docMk/>
            <pc:sldMk cId="3607099078" sldId="257"/>
            <ac:graphicFrameMk id="10" creationId="{F42E3EE7-7E07-49D1-B1F9-D0F00C57FD27}"/>
          </ac:graphicFrameMkLst>
        </pc:graphicFrameChg>
        <pc:picChg chg="add del mod">
          <ac:chgData name="Reiko Sumita" userId="2d0bc1ff5e227dc9" providerId="LiveId" clId="{7EFF041D-F3D8-45A2-8547-386D62257D20}" dt="2021-06-21T11:27:16.119" v="2783" actId="478"/>
          <ac:picMkLst>
            <pc:docMk/>
            <pc:sldMk cId="3607099078" sldId="257"/>
            <ac:picMk id="6" creationId="{2D9FC83F-4112-407E-903C-EA5E8FC47833}"/>
          </ac:picMkLst>
        </pc:picChg>
      </pc:sldChg>
      <pc:sldChg chg="addSp delSp modSp mod ord setBg">
        <pc:chgData name="Reiko Sumita" userId="2d0bc1ff5e227dc9" providerId="LiveId" clId="{7EFF041D-F3D8-45A2-8547-386D62257D20}" dt="2021-06-21T11:19:18.322" v="2520" actId="1076"/>
        <pc:sldMkLst>
          <pc:docMk/>
          <pc:sldMk cId="1650241197" sldId="258"/>
        </pc:sldMkLst>
        <pc:spChg chg="mod ord">
          <ac:chgData name="Reiko Sumita" userId="2d0bc1ff5e227dc9" providerId="LiveId" clId="{7EFF041D-F3D8-45A2-8547-386D62257D20}" dt="2021-06-21T11:19:07.473" v="2519" actId="20577"/>
          <ac:spMkLst>
            <pc:docMk/>
            <pc:sldMk cId="1650241197" sldId="258"/>
            <ac:spMk id="2" creationId="{7EF33D8B-9095-4D37-843B-B9B6D6D75270}"/>
          </ac:spMkLst>
        </pc:spChg>
        <pc:spChg chg="add del mod">
          <ac:chgData name="Reiko Sumita" userId="2d0bc1ff5e227dc9" providerId="LiveId" clId="{7EFF041D-F3D8-45A2-8547-386D62257D20}" dt="2021-06-17T14:09:16.617" v="575" actId="26606"/>
          <ac:spMkLst>
            <pc:docMk/>
            <pc:sldMk cId="1650241197" sldId="258"/>
            <ac:spMk id="5" creationId="{0371294B-9F42-4568-95A6-714385C8B5AB}"/>
          </ac:spMkLst>
        </pc:spChg>
        <pc:spChg chg="add del">
          <ac:chgData name="Reiko Sumita" userId="2d0bc1ff5e227dc9" providerId="LiveId" clId="{7EFF041D-F3D8-45A2-8547-386D62257D20}" dt="2021-06-17T14:09:04.481" v="568" actId="26606"/>
          <ac:spMkLst>
            <pc:docMk/>
            <pc:sldMk cId="1650241197" sldId="258"/>
            <ac:spMk id="10" creationId="{2B566528-1B12-4246-9431-5C2D7D081168}"/>
          </ac:spMkLst>
        </pc:spChg>
        <pc:spChg chg="add del">
          <ac:chgData name="Reiko Sumita" userId="2d0bc1ff5e227dc9" providerId="LiveId" clId="{7EFF041D-F3D8-45A2-8547-386D62257D20}" dt="2021-06-17T14:09:02.423" v="566" actId="26606"/>
          <ac:spMkLst>
            <pc:docMk/>
            <pc:sldMk cId="1650241197" sldId="258"/>
            <ac:spMk id="11" creationId="{35DB3719-6FDC-4E5D-891D-FF40B7300F64}"/>
          </ac:spMkLst>
        </pc:spChg>
        <pc:spChg chg="add del">
          <ac:chgData name="Reiko Sumita" userId="2d0bc1ff5e227dc9" providerId="LiveId" clId="{7EFF041D-F3D8-45A2-8547-386D62257D20}" dt="2021-06-17T14:09:04.481" v="568" actId="26606"/>
          <ac:spMkLst>
            <pc:docMk/>
            <pc:sldMk cId="1650241197" sldId="258"/>
            <ac:spMk id="12" creationId="{2E80C965-DB6D-4F81-9E9E-B027384D0BD6}"/>
          </ac:spMkLst>
        </pc:spChg>
        <pc:spChg chg="add del">
          <ac:chgData name="Reiko Sumita" userId="2d0bc1ff5e227dc9" providerId="LiveId" clId="{7EFF041D-F3D8-45A2-8547-386D62257D20}" dt="2021-06-17T14:09:02.423" v="566" actId="26606"/>
          <ac:spMkLst>
            <pc:docMk/>
            <pc:sldMk cId="1650241197" sldId="258"/>
            <ac:spMk id="13" creationId="{E0CBAC23-2E3F-4A90-BA59-F8299F6A5439}"/>
          </ac:spMkLst>
        </pc:spChg>
        <pc:spChg chg="add del">
          <ac:chgData name="Reiko Sumita" userId="2d0bc1ff5e227dc9" providerId="LiveId" clId="{7EFF041D-F3D8-45A2-8547-386D62257D20}" dt="2021-06-17T14:09:04.481" v="568" actId="26606"/>
          <ac:spMkLst>
            <pc:docMk/>
            <pc:sldMk cId="1650241197" sldId="258"/>
            <ac:spMk id="14" creationId="{A580F890-B085-4E95-96AA-55AEBEC5CE6E}"/>
          </ac:spMkLst>
        </pc:spChg>
        <pc:spChg chg="add del">
          <ac:chgData name="Reiko Sumita" userId="2d0bc1ff5e227dc9" providerId="LiveId" clId="{7EFF041D-F3D8-45A2-8547-386D62257D20}" dt="2021-06-17T14:09:04.481" v="568" actId="26606"/>
          <ac:spMkLst>
            <pc:docMk/>
            <pc:sldMk cId="1650241197" sldId="258"/>
            <ac:spMk id="15" creationId="{0371294B-9F42-4568-95A6-714385C8B5AB}"/>
          </ac:spMkLst>
        </pc:spChg>
        <pc:spChg chg="add del">
          <ac:chgData name="Reiko Sumita" userId="2d0bc1ff5e227dc9" providerId="LiveId" clId="{7EFF041D-F3D8-45A2-8547-386D62257D20}" dt="2021-06-17T14:09:04.481" v="568" actId="26606"/>
          <ac:spMkLst>
            <pc:docMk/>
            <pc:sldMk cId="1650241197" sldId="258"/>
            <ac:spMk id="16" creationId="{D3F51FEB-38FB-4F6C-9F7B-2F2AFAB65463}"/>
          </ac:spMkLst>
        </pc:spChg>
        <pc:spChg chg="add del">
          <ac:chgData name="Reiko Sumita" userId="2d0bc1ff5e227dc9" providerId="LiveId" clId="{7EFF041D-F3D8-45A2-8547-386D62257D20}" dt="2021-06-17T14:09:04.481" v="568" actId="26606"/>
          <ac:spMkLst>
            <pc:docMk/>
            <pc:sldMk cId="1650241197" sldId="258"/>
            <ac:spMk id="18" creationId="{1E547BA6-BAE0-43BB-A7CA-60F69CE252F0}"/>
          </ac:spMkLst>
        </pc:spChg>
        <pc:spChg chg="add del">
          <ac:chgData name="Reiko Sumita" userId="2d0bc1ff5e227dc9" providerId="LiveId" clId="{7EFF041D-F3D8-45A2-8547-386D62257D20}" dt="2021-06-17T14:09:07.397" v="570" actId="26606"/>
          <ac:spMkLst>
            <pc:docMk/>
            <pc:sldMk cId="1650241197" sldId="258"/>
            <ac:spMk id="20" creationId="{91F32EBA-ED97-466E-8CFA-8382584155D0}"/>
          </ac:spMkLst>
        </pc:spChg>
        <pc:spChg chg="add del">
          <ac:chgData name="Reiko Sumita" userId="2d0bc1ff5e227dc9" providerId="LiveId" clId="{7EFF041D-F3D8-45A2-8547-386D62257D20}" dt="2021-06-17T14:09:07.397" v="570" actId="26606"/>
          <ac:spMkLst>
            <pc:docMk/>
            <pc:sldMk cId="1650241197" sldId="258"/>
            <ac:spMk id="21" creationId="{62A38935-BB53-4DF7-A56E-48DD25B685D7}"/>
          </ac:spMkLst>
        </pc:spChg>
        <pc:spChg chg="add del">
          <ac:chgData name="Reiko Sumita" userId="2d0bc1ff5e227dc9" providerId="LiveId" clId="{7EFF041D-F3D8-45A2-8547-386D62257D20}" dt="2021-06-17T14:09:07.397" v="570" actId="26606"/>
          <ac:spMkLst>
            <pc:docMk/>
            <pc:sldMk cId="1650241197" sldId="258"/>
            <ac:spMk id="22" creationId="{0371294B-9F42-4568-95A6-714385C8B5AB}"/>
          </ac:spMkLst>
        </pc:spChg>
        <pc:spChg chg="add del">
          <ac:chgData name="Reiko Sumita" userId="2d0bc1ff5e227dc9" providerId="LiveId" clId="{7EFF041D-F3D8-45A2-8547-386D62257D20}" dt="2021-06-17T14:09:14.161" v="572" actId="26606"/>
          <ac:spMkLst>
            <pc:docMk/>
            <pc:sldMk cId="1650241197" sldId="258"/>
            <ac:spMk id="24" creationId="{33CD251C-A887-4D2F-925B-FC097198538B}"/>
          </ac:spMkLst>
        </pc:spChg>
        <pc:spChg chg="add del">
          <ac:chgData name="Reiko Sumita" userId="2d0bc1ff5e227dc9" providerId="LiveId" clId="{7EFF041D-F3D8-45A2-8547-386D62257D20}" dt="2021-06-17T14:09:14.161" v="572" actId="26606"/>
          <ac:spMkLst>
            <pc:docMk/>
            <pc:sldMk cId="1650241197" sldId="258"/>
            <ac:spMk id="28" creationId="{662A3FAA-D056-4098-8115-EA61EAF068CF}"/>
          </ac:spMkLst>
        </pc:spChg>
        <pc:spChg chg="add del">
          <ac:chgData name="Reiko Sumita" userId="2d0bc1ff5e227dc9" providerId="LiveId" clId="{7EFF041D-F3D8-45A2-8547-386D62257D20}" dt="2021-06-17T14:09:14.161" v="572" actId="26606"/>
          <ac:spMkLst>
            <pc:docMk/>
            <pc:sldMk cId="1650241197" sldId="258"/>
            <ac:spMk id="29" creationId="{0371294B-9F42-4568-95A6-714385C8B5AB}"/>
          </ac:spMkLst>
        </pc:spChg>
        <pc:spChg chg="add del">
          <ac:chgData name="Reiko Sumita" userId="2d0bc1ff5e227dc9" providerId="LiveId" clId="{7EFF041D-F3D8-45A2-8547-386D62257D20}" dt="2021-06-17T14:09:16.582" v="574" actId="26606"/>
          <ac:spMkLst>
            <pc:docMk/>
            <pc:sldMk cId="1650241197" sldId="258"/>
            <ac:spMk id="31" creationId="{33CD251C-A887-4D2F-925B-FC097198538B}"/>
          </ac:spMkLst>
        </pc:spChg>
        <pc:spChg chg="add del">
          <ac:chgData name="Reiko Sumita" userId="2d0bc1ff5e227dc9" providerId="LiveId" clId="{7EFF041D-F3D8-45A2-8547-386D62257D20}" dt="2021-06-17T14:09:16.582" v="574" actId="26606"/>
          <ac:spMkLst>
            <pc:docMk/>
            <pc:sldMk cId="1650241197" sldId="258"/>
            <ac:spMk id="32" creationId="{3B2069EE-A08E-44F0-B3F9-3CF8CC2DCAD5}"/>
          </ac:spMkLst>
        </pc:spChg>
        <pc:spChg chg="add del">
          <ac:chgData name="Reiko Sumita" userId="2d0bc1ff5e227dc9" providerId="LiveId" clId="{7EFF041D-F3D8-45A2-8547-386D62257D20}" dt="2021-06-17T14:09:16.582" v="574" actId="26606"/>
          <ac:spMkLst>
            <pc:docMk/>
            <pc:sldMk cId="1650241197" sldId="258"/>
            <ac:spMk id="36" creationId="{0371294B-9F42-4568-95A6-714385C8B5AB}"/>
          </ac:spMkLst>
        </pc:spChg>
        <pc:spChg chg="add del">
          <ac:chgData name="Reiko Sumita" userId="2d0bc1ff5e227dc9" providerId="LiveId" clId="{7EFF041D-F3D8-45A2-8547-386D62257D20}" dt="2021-06-17T14:09:24.211" v="576" actId="26606"/>
          <ac:spMkLst>
            <pc:docMk/>
            <pc:sldMk cId="1650241197" sldId="258"/>
            <ac:spMk id="38" creationId="{C4E4288A-DFC8-40A2-90E5-70E851A933AD}"/>
          </ac:spMkLst>
        </pc:spChg>
        <pc:spChg chg="add del">
          <ac:chgData name="Reiko Sumita" userId="2d0bc1ff5e227dc9" providerId="LiveId" clId="{7EFF041D-F3D8-45A2-8547-386D62257D20}" dt="2021-06-17T14:09:24.211" v="576" actId="26606"/>
          <ac:spMkLst>
            <pc:docMk/>
            <pc:sldMk cId="1650241197" sldId="258"/>
            <ac:spMk id="39" creationId="{9AD93FD3-7DF2-4DC8-BD55-8B2EB5F63F2A}"/>
          </ac:spMkLst>
        </pc:spChg>
        <pc:spChg chg="add del">
          <ac:chgData name="Reiko Sumita" userId="2d0bc1ff5e227dc9" providerId="LiveId" clId="{7EFF041D-F3D8-45A2-8547-386D62257D20}" dt="2021-06-17T14:09:24.211" v="576" actId="26606"/>
          <ac:spMkLst>
            <pc:docMk/>
            <pc:sldMk cId="1650241197" sldId="258"/>
            <ac:spMk id="40" creationId="{956571CF-1434-4180-A385-D4AC63B6269D}"/>
          </ac:spMkLst>
        </pc:spChg>
        <pc:spChg chg="add del">
          <ac:chgData name="Reiko Sumita" userId="2d0bc1ff5e227dc9" providerId="LiveId" clId="{7EFF041D-F3D8-45A2-8547-386D62257D20}" dt="2021-06-17T14:09:24.211" v="576" actId="26606"/>
          <ac:spMkLst>
            <pc:docMk/>
            <pc:sldMk cId="1650241197" sldId="258"/>
            <ac:spMk id="41" creationId="{19D0EF7D-8D7F-4A18-A68B-92E2D448730D}"/>
          </ac:spMkLst>
        </pc:spChg>
        <pc:spChg chg="add mod ord">
          <ac:chgData name="Reiko Sumita" userId="2d0bc1ff5e227dc9" providerId="LiveId" clId="{7EFF041D-F3D8-45A2-8547-386D62257D20}" dt="2021-06-21T11:19:18.322" v="2520" actId="1076"/>
          <ac:spMkLst>
            <pc:docMk/>
            <pc:sldMk cId="1650241197" sldId="258"/>
            <ac:spMk id="44" creationId="{0371294B-9F42-4568-95A6-714385C8B5AB}"/>
          </ac:spMkLst>
        </pc:spChg>
        <pc:spChg chg="add del">
          <ac:chgData name="Reiko Sumita" userId="2d0bc1ff5e227dc9" providerId="LiveId" clId="{7EFF041D-F3D8-45A2-8547-386D62257D20}" dt="2021-06-20T09:26:53.124" v="922" actId="26606"/>
          <ac:spMkLst>
            <pc:docMk/>
            <pc:sldMk cId="1650241197" sldId="258"/>
            <ac:spMk id="49" creationId="{91F32EBA-ED97-466E-8CFA-8382584155D0}"/>
          </ac:spMkLst>
        </pc:spChg>
        <pc:spChg chg="add del">
          <ac:chgData name="Reiko Sumita" userId="2d0bc1ff5e227dc9" providerId="LiveId" clId="{7EFF041D-F3D8-45A2-8547-386D62257D20}" dt="2021-06-20T09:26:53.124" v="922" actId="26606"/>
          <ac:spMkLst>
            <pc:docMk/>
            <pc:sldMk cId="1650241197" sldId="258"/>
            <ac:spMk id="51" creationId="{62A38935-BB53-4DF7-A56E-48DD25B685D7}"/>
          </ac:spMkLst>
        </pc:spChg>
        <pc:spChg chg="add del">
          <ac:chgData name="Reiko Sumita" userId="2d0bc1ff5e227dc9" providerId="LiveId" clId="{7EFF041D-F3D8-45A2-8547-386D62257D20}" dt="2021-06-20T09:26:12.429" v="902" actId="26606"/>
          <ac:spMkLst>
            <pc:docMk/>
            <pc:sldMk cId="1650241197" sldId="258"/>
            <ac:spMk id="56" creationId="{3D7E4C9F-7EC2-4C52-9146-0E1435CC2D7C}"/>
          </ac:spMkLst>
        </pc:spChg>
        <pc:spChg chg="add del">
          <ac:chgData name="Reiko Sumita" userId="2d0bc1ff5e227dc9" providerId="LiveId" clId="{7EFF041D-F3D8-45A2-8547-386D62257D20}" dt="2021-06-20T09:26:12.429" v="902" actId="26606"/>
          <ac:spMkLst>
            <pc:docMk/>
            <pc:sldMk cId="1650241197" sldId="258"/>
            <ac:spMk id="58" creationId="{E677BBB0-8A66-4619-B31B-5097655C5FF2}"/>
          </ac:spMkLst>
        </pc:spChg>
        <pc:spChg chg="add del">
          <ac:chgData name="Reiko Sumita" userId="2d0bc1ff5e227dc9" providerId="LiveId" clId="{7EFF041D-F3D8-45A2-8547-386D62257D20}" dt="2021-06-20T09:26:12.429" v="902" actId="26606"/>
          <ac:spMkLst>
            <pc:docMk/>
            <pc:sldMk cId="1650241197" sldId="258"/>
            <ac:spMk id="60" creationId="{FB56C437-7CF8-4D2B-8C62-6F9CEA5611FA}"/>
          </ac:spMkLst>
        </pc:spChg>
        <pc:spChg chg="add del">
          <ac:chgData name="Reiko Sumita" userId="2d0bc1ff5e227dc9" providerId="LiveId" clId="{7EFF041D-F3D8-45A2-8547-386D62257D20}" dt="2021-06-20T09:26:12.429" v="902" actId="26606"/>
          <ac:spMkLst>
            <pc:docMk/>
            <pc:sldMk cId="1650241197" sldId="258"/>
            <ac:spMk id="62" creationId="{288F414E-1A16-495F-8EF5-F55A4207EE48}"/>
          </ac:spMkLst>
        </pc:spChg>
        <pc:spChg chg="add del">
          <ac:chgData name="Reiko Sumita" userId="2d0bc1ff5e227dc9" providerId="LiveId" clId="{7EFF041D-F3D8-45A2-8547-386D62257D20}" dt="2021-06-20T09:26:16.266" v="904" actId="26606"/>
          <ac:spMkLst>
            <pc:docMk/>
            <pc:sldMk cId="1650241197" sldId="258"/>
            <ac:spMk id="64" creationId="{33CD251C-A887-4D2F-925B-FC097198538B}"/>
          </ac:spMkLst>
        </pc:spChg>
        <pc:spChg chg="add del">
          <ac:chgData name="Reiko Sumita" userId="2d0bc1ff5e227dc9" providerId="LiveId" clId="{7EFF041D-F3D8-45A2-8547-386D62257D20}" dt="2021-06-20T09:26:53.114" v="921" actId="26606"/>
          <ac:spMkLst>
            <pc:docMk/>
            <pc:sldMk cId="1650241197" sldId="258"/>
            <ac:spMk id="66" creationId="{1453BF6C-B012-48B7-B4E8-6D7AC7C27D02}"/>
          </ac:spMkLst>
        </pc:spChg>
        <pc:spChg chg="add del">
          <ac:chgData name="Reiko Sumita" userId="2d0bc1ff5e227dc9" providerId="LiveId" clId="{7EFF041D-F3D8-45A2-8547-386D62257D20}" dt="2021-06-20T09:26:25.763" v="906" actId="26606"/>
          <ac:spMkLst>
            <pc:docMk/>
            <pc:sldMk cId="1650241197" sldId="258"/>
            <ac:spMk id="68" creationId="{99E115D7-68EB-4590-9BD1-A56D94144025}"/>
          </ac:spMkLst>
        </pc:spChg>
        <pc:spChg chg="add del">
          <ac:chgData name="Reiko Sumita" userId="2d0bc1ff5e227dc9" providerId="LiveId" clId="{7EFF041D-F3D8-45A2-8547-386D62257D20}" dt="2021-06-20T09:26:33.387" v="910" actId="26606"/>
          <ac:spMkLst>
            <pc:docMk/>
            <pc:sldMk cId="1650241197" sldId="258"/>
            <ac:spMk id="72" creationId="{E817EB35-4D5C-493B-8459-98C99FD1667F}"/>
          </ac:spMkLst>
        </pc:spChg>
        <pc:spChg chg="add del">
          <ac:chgData name="Reiko Sumita" userId="2d0bc1ff5e227dc9" providerId="LiveId" clId="{7EFF041D-F3D8-45A2-8547-386D62257D20}" dt="2021-06-20T09:26:33.387" v="910" actId="26606"/>
          <ac:spMkLst>
            <pc:docMk/>
            <pc:sldMk cId="1650241197" sldId="258"/>
            <ac:spMk id="73" creationId="{70BEB1E7-2F88-40BC-B73D-42E5B6F80BFC}"/>
          </ac:spMkLst>
        </pc:spChg>
        <pc:spChg chg="add del">
          <ac:chgData name="Reiko Sumita" userId="2d0bc1ff5e227dc9" providerId="LiveId" clId="{7EFF041D-F3D8-45A2-8547-386D62257D20}" dt="2021-06-20T09:26:35.593" v="912" actId="26606"/>
          <ac:spMkLst>
            <pc:docMk/>
            <pc:sldMk cId="1650241197" sldId="258"/>
            <ac:spMk id="75" creationId="{D7F307E1-26FA-4252-94D1-9711C4518CA1}"/>
          </ac:spMkLst>
        </pc:spChg>
        <pc:spChg chg="add del">
          <ac:chgData name="Reiko Sumita" userId="2d0bc1ff5e227dc9" providerId="LiveId" clId="{7EFF041D-F3D8-45A2-8547-386D62257D20}" dt="2021-06-20T09:26:35.593" v="912" actId="26606"/>
          <ac:spMkLst>
            <pc:docMk/>
            <pc:sldMk cId="1650241197" sldId="258"/>
            <ac:spMk id="76" creationId="{398DFB7A-5FB9-4FBB-8BD1-0DBC6A3652FB}"/>
          </ac:spMkLst>
        </pc:spChg>
        <pc:spChg chg="add del">
          <ac:chgData name="Reiko Sumita" userId="2d0bc1ff5e227dc9" providerId="LiveId" clId="{7EFF041D-F3D8-45A2-8547-386D62257D20}" dt="2021-06-20T09:26:35.593" v="912" actId="26606"/>
          <ac:spMkLst>
            <pc:docMk/>
            <pc:sldMk cId="1650241197" sldId="258"/>
            <ac:spMk id="77" creationId="{357E4EC5-5150-4D8A-B97F-668E90752EC1}"/>
          </ac:spMkLst>
        </pc:spChg>
        <pc:spChg chg="add del">
          <ac:chgData name="Reiko Sumita" userId="2d0bc1ff5e227dc9" providerId="LiveId" clId="{7EFF041D-F3D8-45A2-8547-386D62257D20}" dt="2021-06-20T09:26:35.593" v="912" actId="26606"/>
          <ac:spMkLst>
            <pc:docMk/>
            <pc:sldMk cId="1650241197" sldId="258"/>
            <ac:spMk id="78" creationId="{8C818ED5-2F56-4171-9445-3AA4F4462396}"/>
          </ac:spMkLst>
        </pc:spChg>
        <pc:spChg chg="add del">
          <ac:chgData name="Reiko Sumita" userId="2d0bc1ff5e227dc9" providerId="LiveId" clId="{7EFF041D-F3D8-45A2-8547-386D62257D20}" dt="2021-06-20T09:26:35.593" v="912" actId="26606"/>
          <ac:spMkLst>
            <pc:docMk/>
            <pc:sldMk cId="1650241197" sldId="258"/>
            <ac:spMk id="79" creationId="{DE74FCE8-866C-4AFA-B45C-FACE2A6094E4}"/>
          </ac:spMkLst>
        </pc:spChg>
        <pc:spChg chg="add del">
          <ac:chgData name="Reiko Sumita" userId="2d0bc1ff5e227dc9" providerId="LiveId" clId="{7EFF041D-F3D8-45A2-8547-386D62257D20}" dt="2021-06-20T09:26:37.569" v="915" actId="26606"/>
          <ac:spMkLst>
            <pc:docMk/>
            <pc:sldMk cId="1650241197" sldId="258"/>
            <ac:spMk id="81" creationId="{6113EC7C-368D-469A-9B5C-F3555B088E66}"/>
          </ac:spMkLst>
        </pc:spChg>
        <pc:spChg chg="add del">
          <ac:chgData name="Reiko Sumita" userId="2d0bc1ff5e227dc9" providerId="LiveId" clId="{7EFF041D-F3D8-45A2-8547-386D62257D20}" dt="2021-06-20T09:26:48.016" v="917" actId="26606"/>
          <ac:spMkLst>
            <pc:docMk/>
            <pc:sldMk cId="1650241197" sldId="258"/>
            <ac:spMk id="83" creationId="{AB902CB9-C7DC-4673-B7D5-F22DCF0EC54E}"/>
          </ac:spMkLst>
        </pc:spChg>
        <pc:spChg chg="add del">
          <ac:chgData name="Reiko Sumita" userId="2d0bc1ff5e227dc9" providerId="LiveId" clId="{7EFF041D-F3D8-45A2-8547-386D62257D20}" dt="2021-06-20T09:26:53.114" v="921" actId="26606"/>
          <ac:spMkLst>
            <pc:docMk/>
            <pc:sldMk cId="1650241197" sldId="258"/>
            <ac:spMk id="87" creationId="{327D73B4-9F5C-4A64-A179-51B9500CB8B5}"/>
          </ac:spMkLst>
        </pc:spChg>
        <pc:spChg chg="add del">
          <ac:chgData name="Reiko Sumita" userId="2d0bc1ff5e227dc9" providerId="LiveId" clId="{7EFF041D-F3D8-45A2-8547-386D62257D20}" dt="2021-06-20T09:26:53.114" v="921" actId="26606"/>
          <ac:spMkLst>
            <pc:docMk/>
            <pc:sldMk cId="1650241197" sldId="258"/>
            <ac:spMk id="88" creationId="{A88E8F50-3CA9-49A3-A143-F1B0905EC2D4}"/>
          </ac:spMkLst>
        </pc:spChg>
        <pc:spChg chg="add del">
          <ac:chgData name="Reiko Sumita" userId="2d0bc1ff5e227dc9" providerId="LiveId" clId="{7EFF041D-F3D8-45A2-8547-386D62257D20}" dt="2021-06-20T09:26:53.114" v="921" actId="26606"/>
          <ac:spMkLst>
            <pc:docMk/>
            <pc:sldMk cId="1650241197" sldId="258"/>
            <ac:spMk id="89" creationId="{6CB927A4-E432-4310-9CD5-E89FF5063179}"/>
          </ac:spMkLst>
        </pc:spChg>
        <pc:spChg chg="add del">
          <ac:chgData name="Reiko Sumita" userId="2d0bc1ff5e227dc9" providerId="LiveId" clId="{7EFF041D-F3D8-45A2-8547-386D62257D20}" dt="2021-06-20T09:26:53.114" v="921" actId="26606"/>
          <ac:spMkLst>
            <pc:docMk/>
            <pc:sldMk cId="1650241197" sldId="258"/>
            <ac:spMk id="90" creationId="{E3020543-B24B-4EC4-8FFC-8DD88EEA91A8}"/>
          </ac:spMkLst>
        </pc:spChg>
        <pc:spChg chg="add del">
          <ac:chgData name="Reiko Sumita" userId="2d0bc1ff5e227dc9" providerId="LiveId" clId="{7EFF041D-F3D8-45A2-8547-386D62257D20}" dt="2021-06-20T09:26:53.114" v="921" actId="26606"/>
          <ac:spMkLst>
            <pc:docMk/>
            <pc:sldMk cId="1650241197" sldId="258"/>
            <ac:spMk id="91" creationId="{85D33C90-E0E9-4BCC-847B-53431DF7C73A}"/>
          </ac:spMkLst>
        </pc:spChg>
        <pc:spChg chg="add del">
          <ac:chgData name="Reiko Sumita" userId="2d0bc1ff5e227dc9" providerId="LiveId" clId="{7EFF041D-F3D8-45A2-8547-386D62257D20}" dt="2021-06-20T09:26:53.114" v="921" actId="26606"/>
          <ac:spMkLst>
            <pc:docMk/>
            <pc:sldMk cId="1650241197" sldId="258"/>
            <ac:spMk id="92" creationId="{D0F14822-B1F1-4730-A131-C3416A790B0D}"/>
          </ac:spMkLst>
        </pc:spChg>
        <pc:spChg chg="add del">
          <ac:chgData name="Reiko Sumita" userId="2d0bc1ff5e227dc9" providerId="LiveId" clId="{7EFF041D-F3D8-45A2-8547-386D62257D20}" dt="2021-06-20T09:26:53.114" v="921" actId="26606"/>
          <ac:spMkLst>
            <pc:docMk/>
            <pc:sldMk cId="1650241197" sldId="258"/>
            <ac:spMk id="93" creationId="{21B54AE1-1F3F-4A4D-B391-CE0852C55837}"/>
          </ac:spMkLst>
        </pc:spChg>
        <pc:spChg chg="add del">
          <ac:chgData name="Reiko Sumita" userId="2d0bc1ff5e227dc9" providerId="LiveId" clId="{7EFF041D-F3D8-45A2-8547-386D62257D20}" dt="2021-06-20T09:29:14.099" v="940" actId="26606"/>
          <ac:spMkLst>
            <pc:docMk/>
            <pc:sldMk cId="1650241197" sldId="258"/>
            <ac:spMk id="96" creationId="{91F32EBA-ED97-466E-8CFA-8382584155D0}"/>
          </ac:spMkLst>
        </pc:spChg>
        <pc:spChg chg="add">
          <ac:chgData name="Reiko Sumita" userId="2d0bc1ff5e227dc9" providerId="LiveId" clId="{7EFF041D-F3D8-45A2-8547-386D62257D20}" dt="2021-06-20T09:29:14.099" v="940" actId="26606"/>
          <ac:spMkLst>
            <pc:docMk/>
            <pc:sldMk cId="1650241197" sldId="258"/>
            <ac:spMk id="101" creationId="{AB902CB9-C7DC-4673-B7D5-F22DCF0EC54E}"/>
          </ac:spMkLst>
        </pc:spChg>
        <pc:grpChg chg="add del">
          <ac:chgData name="Reiko Sumita" userId="2d0bc1ff5e227dc9" providerId="LiveId" clId="{7EFF041D-F3D8-45A2-8547-386D62257D20}" dt="2021-06-17T14:09:14.161" v="572" actId="26606"/>
          <ac:grpSpMkLst>
            <pc:docMk/>
            <pc:sldMk cId="1650241197" sldId="258"/>
            <ac:grpSpMk id="25" creationId="{2C3846A5-A498-4C9E-B4DC-13532657D717}"/>
          </ac:grpSpMkLst>
        </pc:grpChg>
        <pc:grpChg chg="add del">
          <ac:chgData name="Reiko Sumita" userId="2d0bc1ff5e227dc9" providerId="LiveId" clId="{7EFF041D-F3D8-45A2-8547-386D62257D20}" dt="2021-06-17T14:09:16.582" v="574" actId="26606"/>
          <ac:grpSpMkLst>
            <pc:docMk/>
            <pc:sldMk cId="1650241197" sldId="258"/>
            <ac:grpSpMk id="33" creationId="{E12BF2FB-8A96-4B53-86A0-04755C545EB8}"/>
          </ac:grpSpMkLst>
        </pc:grpChg>
        <pc:grpChg chg="add del">
          <ac:chgData name="Reiko Sumita" userId="2d0bc1ff5e227dc9" providerId="LiveId" clId="{7EFF041D-F3D8-45A2-8547-386D62257D20}" dt="2021-06-17T14:09:24.211" v="576" actId="26606"/>
          <ac:grpSpMkLst>
            <pc:docMk/>
            <pc:sldMk cId="1650241197" sldId="258"/>
            <ac:grpSpMk id="42" creationId="{C770F868-28FE-4B38-8FC7-E9C841B837FA}"/>
          </ac:grpSpMkLst>
        </pc:grpChg>
        <pc:grpChg chg="add del">
          <ac:chgData name="Reiko Sumita" userId="2d0bc1ff5e227dc9" providerId="LiveId" clId="{7EFF041D-F3D8-45A2-8547-386D62257D20}" dt="2021-06-20T09:26:16.266" v="904" actId="26606"/>
          <ac:grpSpMkLst>
            <pc:docMk/>
            <pc:sldMk cId="1650241197" sldId="258"/>
            <ac:grpSpMk id="65" creationId="{770AE191-D2EA-45C9-A44D-830C188F74CB}"/>
          </ac:grpSpMkLst>
        </pc:grpChg>
        <pc:graphicFrameChg chg="add del">
          <ac:chgData name="Reiko Sumita" userId="2d0bc1ff5e227dc9" providerId="LiveId" clId="{7EFF041D-F3D8-45A2-8547-386D62257D20}" dt="2021-06-17T14:09:02.423" v="566" actId="26606"/>
          <ac:graphicFrameMkLst>
            <pc:docMk/>
            <pc:sldMk cId="1650241197" sldId="258"/>
            <ac:graphicFrameMk id="7" creationId="{8064B0FB-B85E-4686-91ED-A08CC548A081}"/>
          </ac:graphicFrameMkLst>
        </pc:graphicFrameChg>
        <pc:picChg chg="add mod ord">
          <ac:chgData name="Reiko Sumita" userId="2d0bc1ff5e227dc9" providerId="LiveId" clId="{7EFF041D-F3D8-45A2-8547-386D62257D20}" dt="2021-06-20T09:29:14.099" v="940" actId="26606"/>
          <ac:picMkLst>
            <pc:docMk/>
            <pc:sldMk cId="1650241197" sldId="258"/>
            <ac:picMk id="4" creationId="{8FE2C84E-7B9B-4910-B6FF-6AE8B90CE991}"/>
          </ac:picMkLst>
        </pc:picChg>
        <pc:picChg chg="add mod ord">
          <ac:chgData name="Reiko Sumita" userId="2d0bc1ff5e227dc9" providerId="LiveId" clId="{7EFF041D-F3D8-45A2-8547-386D62257D20}" dt="2021-06-20T09:29:57.305" v="947" actId="1076"/>
          <ac:picMkLst>
            <pc:docMk/>
            <pc:sldMk cId="1650241197" sldId="258"/>
            <ac:picMk id="6" creationId="{B648F19A-5C73-41F4-9921-7B8D3E93913E}"/>
          </ac:picMkLst>
        </pc:picChg>
        <pc:picChg chg="add mod ord">
          <ac:chgData name="Reiko Sumita" userId="2d0bc1ff5e227dc9" providerId="LiveId" clId="{7EFF041D-F3D8-45A2-8547-386D62257D20}" dt="2021-06-20T09:29:14.099" v="940" actId="26606"/>
          <ac:picMkLst>
            <pc:docMk/>
            <pc:sldMk cId="1650241197" sldId="258"/>
            <ac:picMk id="8" creationId="{55313746-6FCE-4E1E-9714-C8833D1B32EF}"/>
          </ac:picMkLst>
        </pc:picChg>
        <pc:picChg chg="add mod ord">
          <ac:chgData name="Reiko Sumita" userId="2d0bc1ff5e227dc9" providerId="LiveId" clId="{7EFF041D-F3D8-45A2-8547-386D62257D20}" dt="2021-06-20T09:30:02.430" v="948" actId="1076"/>
          <ac:picMkLst>
            <pc:docMk/>
            <pc:sldMk cId="1650241197" sldId="258"/>
            <ac:picMk id="10" creationId="{3315ADF4-EC88-4682-B1A4-C76C802DA9F5}"/>
          </ac:picMkLst>
        </pc:picChg>
        <pc:picChg chg="add mod ord">
          <ac:chgData name="Reiko Sumita" userId="2d0bc1ff5e227dc9" providerId="LiveId" clId="{7EFF041D-F3D8-45A2-8547-386D62257D20}" dt="2021-06-20T09:29:45.897" v="945" actId="14100"/>
          <ac:picMkLst>
            <pc:docMk/>
            <pc:sldMk cId="1650241197" sldId="258"/>
            <ac:picMk id="12" creationId="{EE28596C-0ADD-4212-8F7D-3D8C287DF8C1}"/>
          </ac:picMkLst>
        </pc:picChg>
        <pc:picChg chg="add del">
          <ac:chgData name="Reiko Sumita" userId="2d0bc1ff5e227dc9" providerId="LiveId" clId="{7EFF041D-F3D8-45A2-8547-386D62257D20}" dt="2021-06-20T09:26:28.069" v="908" actId="26606"/>
          <ac:picMkLst>
            <pc:docMk/>
            <pc:sldMk cId="1650241197" sldId="258"/>
            <ac:picMk id="70" creationId="{8557749F-B943-4D30-8F08-8AA92F25A8AF}"/>
          </ac:picMkLst>
        </pc:picChg>
        <pc:picChg chg="add del">
          <ac:chgData name="Reiko Sumita" userId="2d0bc1ff5e227dc9" providerId="LiveId" clId="{7EFF041D-F3D8-45A2-8547-386D62257D20}" dt="2021-06-20T09:26:51.088" v="919" actId="26606"/>
          <ac:picMkLst>
            <pc:docMk/>
            <pc:sldMk cId="1650241197" sldId="258"/>
            <ac:picMk id="85" creationId="{D198BA7A-A80E-4128-8A01-0F5D26B880FF}"/>
          </ac:picMkLst>
        </pc:picChg>
        <pc:cxnChg chg="add del">
          <ac:chgData name="Reiko Sumita" userId="2d0bc1ff5e227dc9" providerId="LiveId" clId="{7EFF041D-F3D8-45A2-8547-386D62257D20}" dt="2021-06-20T09:26:53.114" v="921" actId="26606"/>
          <ac:cxnSpMkLst>
            <pc:docMk/>
            <pc:sldMk cId="1650241197" sldId="258"/>
            <ac:cxnSpMk id="94" creationId="{C49DA8F6-BCC1-4447-B54C-57856834B94B}"/>
          </ac:cxnSpMkLst>
        </pc:cxnChg>
      </pc:sldChg>
      <pc:sldChg chg="del ord">
        <pc:chgData name="Reiko Sumita" userId="2d0bc1ff5e227dc9" providerId="LiveId" clId="{7EFF041D-F3D8-45A2-8547-386D62257D20}" dt="2021-06-21T11:20:31.760" v="2530" actId="2696"/>
        <pc:sldMkLst>
          <pc:docMk/>
          <pc:sldMk cId="661878145" sldId="259"/>
        </pc:sldMkLst>
      </pc:sldChg>
      <pc:sldChg chg="addSp delSp modSp mod setBg">
        <pc:chgData name="Reiko Sumita" userId="2d0bc1ff5e227dc9" providerId="LiveId" clId="{7EFF041D-F3D8-45A2-8547-386D62257D20}" dt="2021-06-23T07:24:06.678" v="3331" actId="27636"/>
        <pc:sldMkLst>
          <pc:docMk/>
          <pc:sldMk cId="2050643737" sldId="260"/>
        </pc:sldMkLst>
        <pc:spChg chg="mod">
          <ac:chgData name="Reiko Sumita" userId="2d0bc1ff5e227dc9" providerId="LiveId" clId="{7EFF041D-F3D8-45A2-8547-386D62257D20}" dt="2021-06-20T10:18:07.513" v="2261" actId="26606"/>
          <ac:spMkLst>
            <pc:docMk/>
            <pc:sldMk cId="2050643737" sldId="260"/>
            <ac:spMk id="2" creationId="{CAC34804-6F5F-4AE9-90A4-E0824CA7EC0E}"/>
          </ac:spMkLst>
        </pc:spChg>
        <pc:spChg chg="del mod">
          <ac:chgData name="Reiko Sumita" userId="2d0bc1ff5e227dc9" providerId="LiveId" clId="{7EFF041D-F3D8-45A2-8547-386D62257D20}" dt="2021-06-17T13:47:24.206" v="14" actId="478"/>
          <ac:spMkLst>
            <pc:docMk/>
            <pc:sldMk cId="2050643737" sldId="260"/>
            <ac:spMk id="3" creationId="{D01CDB8B-C2DD-4D1E-AD68-23A48675A2B7}"/>
          </ac:spMkLst>
        </pc:spChg>
        <pc:spChg chg="add del mod">
          <ac:chgData name="Reiko Sumita" userId="2d0bc1ff5e227dc9" providerId="LiveId" clId="{7EFF041D-F3D8-45A2-8547-386D62257D20}" dt="2021-06-23T07:24:06.678" v="3331" actId="27636"/>
          <ac:spMkLst>
            <pc:docMk/>
            <pc:sldMk cId="2050643737" sldId="260"/>
            <ac:spMk id="4" creationId="{7537B261-2F4F-479D-9688-74FB3D68C96E}"/>
          </ac:spMkLst>
        </pc:spChg>
        <pc:spChg chg="add del">
          <ac:chgData name="Reiko Sumita" userId="2d0bc1ff5e227dc9" providerId="LiveId" clId="{7EFF041D-F3D8-45A2-8547-386D62257D20}" dt="2021-06-20T10:18:07.513" v="2261" actId="26606"/>
          <ac:spMkLst>
            <pc:docMk/>
            <pc:sldMk cId="2050643737" sldId="260"/>
            <ac:spMk id="9" creationId="{33CD251C-A887-4D2F-925B-FC097198538B}"/>
          </ac:spMkLst>
        </pc:spChg>
        <pc:spChg chg="add del">
          <ac:chgData name="Reiko Sumita" userId="2d0bc1ff5e227dc9" providerId="LiveId" clId="{7EFF041D-F3D8-45A2-8547-386D62257D20}" dt="2021-06-20T10:18:07.513" v="2261" actId="26606"/>
          <ac:spMkLst>
            <pc:docMk/>
            <pc:sldMk cId="2050643737" sldId="260"/>
            <ac:spMk id="11" creationId="{3B2069EE-A08E-44F0-B3F9-3CF8CC2DCAD5}"/>
          </ac:spMkLst>
        </pc:spChg>
        <pc:spChg chg="add del">
          <ac:chgData name="Reiko Sumita" userId="2d0bc1ff5e227dc9" providerId="LiveId" clId="{7EFF041D-F3D8-45A2-8547-386D62257D20}" dt="2021-06-20T10:18:07.492" v="2260" actId="26606"/>
          <ac:spMkLst>
            <pc:docMk/>
            <pc:sldMk cId="2050643737" sldId="260"/>
            <ac:spMk id="20" creationId="{91F32EBA-ED97-466E-8CFA-8382584155D0}"/>
          </ac:spMkLst>
        </pc:spChg>
        <pc:spChg chg="add del">
          <ac:chgData name="Reiko Sumita" userId="2d0bc1ff5e227dc9" providerId="LiveId" clId="{7EFF041D-F3D8-45A2-8547-386D62257D20}" dt="2021-06-20T10:18:07.492" v="2260" actId="26606"/>
          <ac:spMkLst>
            <pc:docMk/>
            <pc:sldMk cId="2050643737" sldId="260"/>
            <ac:spMk id="22" creationId="{62A38935-BB53-4DF7-A56E-48DD25B685D7}"/>
          </ac:spMkLst>
        </pc:spChg>
        <pc:spChg chg="add">
          <ac:chgData name="Reiko Sumita" userId="2d0bc1ff5e227dc9" providerId="LiveId" clId="{7EFF041D-F3D8-45A2-8547-386D62257D20}" dt="2021-06-20T10:18:07.513" v="2261" actId="26606"/>
          <ac:spMkLst>
            <pc:docMk/>
            <pc:sldMk cId="2050643737" sldId="260"/>
            <ac:spMk id="24" creationId="{142DCE2C-2863-46FA-9BE7-24365A24D9BA}"/>
          </ac:spMkLst>
        </pc:spChg>
        <pc:spChg chg="add">
          <ac:chgData name="Reiko Sumita" userId="2d0bc1ff5e227dc9" providerId="LiveId" clId="{7EFF041D-F3D8-45A2-8547-386D62257D20}" dt="2021-06-20T10:18:07.513" v="2261" actId="26606"/>
          <ac:spMkLst>
            <pc:docMk/>
            <pc:sldMk cId="2050643737" sldId="260"/>
            <ac:spMk id="25" creationId="{C9A36457-A5F4-4103-A443-02581C09185B}"/>
          </ac:spMkLst>
        </pc:spChg>
        <pc:spChg chg="add">
          <ac:chgData name="Reiko Sumita" userId="2d0bc1ff5e227dc9" providerId="LiveId" clId="{7EFF041D-F3D8-45A2-8547-386D62257D20}" dt="2021-06-20T10:18:07.513" v="2261" actId="26606"/>
          <ac:spMkLst>
            <pc:docMk/>
            <pc:sldMk cId="2050643737" sldId="260"/>
            <ac:spMk id="26" creationId="{DC5FB7E8-B636-40FA-BE8D-48145C0F5C57}"/>
          </ac:spMkLst>
        </pc:spChg>
        <pc:grpChg chg="add del">
          <ac:chgData name="Reiko Sumita" userId="2d0bc1ff5e227dc9" providerId="LiveId" clId="{7EFF041D-F3D8-45A2-8547-386D62257D20}" dt="2021-06-20T10:18:07.513" v="2261" actId="26606"/>
          <ac:grpSpMkLst>
            <pc:docMk/>
            <pc:sldMk cId="2050643737" sldId="260"/>
            <ac:grpSpMk id="13" creationId="{E12BF2FB-8A96-4B53-86A0-04755C545EB8}"/>
          </ac:grpSpMkLst>
        </pc:grpChg>
      </pc:sldChg>
      <pc:sldChg chg="addSp delSp modSp mod setBg">
        <pc:chgData name="Reiko Sumita" userId="2d0bc1ff5e227dc9" providerId="LiveId" clId="{7EFF041D-F3D8-45A2-8547-386D62257D20}" dt="2021-06-29T13:14:23.054" v="3519" actId="1076"/>
        <pc:sldMkLst>
          <pc:docMk/>
          <pc:sldMk cId="2980029227" sldId="261"/>
        </pc:sldMkLst>
        <pc:spChg chg="del mod">
          <ac:chgData name="Reiko Sumita" userId="2d0bc1ff5e227dc9" providerId="LiveId" clId="{7EFF041D-F3D8-45A2-8547-386D62257D20}" dt="2021-06-20T10:25:36.304" v="2303" actId="21"/>
          <ac:spMkLst>
            <pc:docMk/>
            <pc:sldMk cId="2980029227" sldId="261"/>
            <ac:spMk id="2" creationId="{9B77DB65-B589-4A17-82E9-D6B4D6E758B5}"/>
          </ac:spMkLst>
        </pc:spChg>
        <pc:spChg chg="add mod ord">
          <ac:chgData name="Reiko Sumita" userId="2d0bc1ff5e227dc9" providerId="LiveId" clId="{7EFF041D-F3D8-45A2-8547-386D62257D20}" dt="2021-06-21T11:36:41.250" v="3006" actId="1076"/>
          <ac:spMkLst>
            <pc:docMk/>
            <pc:sldMk cId="2980029227" sldId="261"/>
            <ac:spMk id="14" creationId="{69F080A0-38EB-4D7D-B1A0-71149BBC72C9}"/>
          </ac:spMkLst>
        </pc:spChg>
        <pc:spChg chg="add del">
          <ac:chgData name="Reiko Sumita" userId="2d0bc1ff5e227dc9" providerId="LiveId" clId="{7EFF041D-F3D8-45A2-8547-386D62257D20}" dt="2021-06-20T10:26:04.374" v="2309" actId="26606"/>
          <ac:spMkLst>
            <pc:docMk/>
            <pc:sldMk cId="2980029227" sldId="261"/>
            <ac:spMk id="19" creationId="{928F64C6-FE22-4FC1-A763-DFCC514811BD}"/>
          </ac:spMkLst>
        </pc:spChg>
        <pc:spChg chg="add del">
          <ac:chgData name="Reiko Sumita" userId="2d0bc1ff5e227dc9" providerId="LiveId" clId="{7EFF041D-F3D8-45A2-8547-386D62257D20}" dt="2021-06-20T10:26:06.680" v="2311" actId="26606"/>
          <ac:spMkLst>
            <pc:docMk/>
            <pc:sldMk cId="2980029227" sldId="261"/>
            <ac:spMk id="23" creationId="{AAD8F19F-4A55-467B-BED0-8837659A90A4}"/>
          </ac:spMkLst>
        </pc:spChg>
        <pc:spChg chg="add del">
          <ac:chgData name="Reiko Sumita" userId="2d0bc1ff5e227dc9" providerId="LiveId" clId="{7EFF041D-F3D8-45A2-8547-386D62257D20}" dt="2021-06-20T10:26:07.568" v="2313" actId="26606"/>
          <ac:spMkLst>
            <pc:docMk/>
            <pc:sldMk cId="2980029227" sldId="261"/>
            <ac:spMk id="25" creationId="{72018E1B-E0B9-4440-AFF3-4112E50A2763}"/>
          </ac:spMkLst>
        </pc:spChg>
        <pc:spChg chg="add del">
          <ac:chgData name="Reiko Sumita" userId="2d0bc1ff5e227dc9" providerId="LiveId" clId="{7EFF041D-F3D8-45A2-8547-386D62257D20}" dt="2021-06-20T10:33:04.017" v="2369" actId="26606"/>
          <ac:spMkLst>
            <pc:docMk/>
            <pc:sldMk cId="2980029227" sldId="261"/>
            <ac:spMk id="32" creationId="{3B47FC9C-2ED3-4100-A4EF-E8CDFEE106C9}"/>
          </ac:spMkLst>
        </pc:spChg>
        <pc:spChg chg="add mod">
          <ac:chgData name="Reiko Sumita" userId="2d0bc1ff5e227dc9" providerId="LiveId" clId="{7EFF041D-F3D8-45A2-8547-386D62257D20}" dt="2021-06-21T11:36:52.254" v="3007" actId="1076"/>
          <ac:spMkLst>
            <pc:docMk/>
            <pc:sldMk cId="2980029227" sldId="261"/>
            <ac:spMk id="33" creationId="{E84A9DFE-22D0-4C86-A091-112530D673E0}"/>
          </ac:spMkLst>
        </pc:spChg>
        <pc:spChg chg="add del">
          <ac:chgData name="Reiko Sumita" userId="2d0bc1ff5e227dc9" providerId="LiveId" clId="{7EFF041D-F3D8-45A2-8547-386D62257D20}" dt="2021-06-20T10:33:16.713" v="2371" actId="26606"/>
          <ac:spMkLst>
            <pc:docMk/>
            <pc:sldMk cId="2980029227" sldId="261"/>
            <ac:spMk id="34" creationId="{928F64C6-FE22-4FC1-A763-DFCC514811BD}"/>
          </ac:spMkLst>
        </pc:spChg>
        <pc:spChg chg="add del">
          <ac:chgData name="Reiko Sumita" userId="2d0bc1ff5e227dc9" providerId="LiveId" clId="{7EFF041D-F3D8-45A2-8547-386D62257D20}" dt="2021-06-20T10:32:40.559" v="2364" actId="26606"/>
          <ac:spMkLst>
            <pc:docMk/>
            <pc:sldMk cId="2980029227" sldId="261"/>
            <ac:spMk id="37" creationId="{F6E384F5-137A-40B1-97F0-694CC6ECD59C}"/>
          </ac:spMkLst>
        </pc:spChg>
        <pc:spChg chg="add del">
          <ac:chgData name="Reiko Sumita" userId="2d0bc1ff5e227dc9" providerId="LiveId" clId="{7EFF041D-F3D8-45A2-8547-386D62257D20}" dt="2021-06-20T10:32:40.559" v="2364" actId="26606"/>
          <ac:spMkLst>
            <pc:docMk/>
            <pc:sldMk cId="2980029227" sldId="261"/>
            <ac:spMk id="39" creationId="{9DBC4630-03DA-474F-BBCB-BA3AE6B317A4}"/>
          </ac:spMkLst>
        </pc:spChg>
        <pc:spChg chg="add del">
          <ac:chgData name="Reiko Sumita" userId="2d0bc1ff5e227dc9" providerId="LiveId" clId="{7EFF041D-F3D8-45A2-8547-386D62257D20}" dt="2021-06-20T10:32:40.559" v="2364" actId="26606"/>
          <ac:spMkLst>
            <pc:docMk/>
            <pc:sldMk cId="2980029227" sldId="261"/>
            <ac:spMk id="41" creationId="{78418A25-6EAC-4140-BFE6-284E1925B5EE}"/>
          </ac:spMkLst>
        </pc:spChg>
        <pc:spChg chg="add del">
          <ac:chgData name="Reiko Sumita" userId="2d0bc1ff5e227dc9" providerId="LiveId" clId="{7EFF041D-F3D8-45A2-8547-386D62257D20}" dt="2021-06-20T10:32:40.559" v="2364" actId="26606"/>
          <ac:spMkLst>
            <pc:docMk/>
            <pc:sldMk cId="2980029227" sldId="261"/>
            <ac:spMk id="43" creationId="{C20267F5-D4E6-477A-A590-81F2ABD1B862}"/>
          </ac:spMkLst>
        </pc:spChg>
        <pc:spChg chg="add del">
          <ac:chgData name="Reiko Sumita" userId="2d0bc1ff5e227dc9" providerId="LiveId" clId="{7EFF041D-F3D8-45A2-8547-386D62257D20}" dt="2021-06-20T10:32:40.559" v="2364" actId="26606"/>
          <ac:spMkLst>
            <pc:docMk/>
            <pc:sldMk cId="2980029227" sldId="261"/>
            <ac:spMk id="45" creationId="{6B9D64DB-4D5C-4A91-B45F-F301E3174F9F}"/>
          </ac:spMkLst>
        </pc:spChg>
        <pc:spChg chg="add del">
          <ac:chgData name="Reiko Sumita" userId="2d0bc1ff5e227dc9" providerId="LiveId" clId="{7EFF041D-F3D8-45A2-8547-386D62257D20}" dt="2021-06-20T10:32:40.559" v="2364" actId="26606"/>
          <ac:spMkLst>
            <pc:docMk/>
            <pc:sldMk cId="2980029227" sldId="261"/>
            <ac:spMk id="47" creationId="{CB14CE1B-4BC5-4EF2-BE3D-05E4F580B3DB}"/>
          </ac:spMkLst>
        </pc:spChg>
        <pc:spChg chg="add del">
          <ac:chgData name="Reiko Sumita" userId="2d0bc1ff5e227dc9" providerId="LiveId" clId="{7EFF041D-F3D8-45A2-8547-386D62257D20}" dt="2021-06-20T10:32:54.216" v="2366" actId="26606"/>
          <ac:spMkLst>
            <pc:docMk/>
            <pc:sldMk cId="2980029227" sldId="261"/>
            <ac:spMk id="49" creationId="{FA28AA74-07C1-441C-AFDB-3FEA62C3B51F}"/>
          </ac:spMkLst>
        </pc:spChg>
        <pc:picChg chg="add del mod ord">
          <ac:chgData name="Reiko Sumita" userId="2d0bc1ff5e227dc9" providerId="LiveId" clId="{7EFF041D-F3D8-45A2-8547-386D62257D20}" dt="2021-06-20T10:32:33.472" v="2362" actId="478"/>
          <ac:picMkLst>
            <pc:docMk/>
            <pc:sldMk cId="2980029227" sldId="261"/>
            <ac:picMk id="4" creationId="{6F52DDD0-67A1-4D12-A916-513C0F45DA91}"/>
          </ac:picMkLst>
        </pc:picChg>
        <pc:picChg chg="add mod ord">
          <ac:chgData name="Reiko Sumita" userId="2d0bc1ff5e227dc9" providerId="LiveId" clId="{7EFF041D-F3D8-45A2-8547-386D62257D20}" dt="2021-06-29T13:14:23.054" v="3519" actId="1076"/>
          <ac:picMkLst>
            <pc:docMk/>
            <pc:sldMk cId="2980029227" sldId="261"/>
            <ac:picMk id="6" creationId="{3141573B-58FE-48FA-83C4-EC0FBCBFFFE0}"/>
          </ac:picMkLst>
        </pc:picChg>
        <pc:picChg chg="add mod ord modCrop">
          <ac:chgData name="Reiko Sumita" userId="2d0bc1ff5e227dc9" providerId="LiveId" clId="{7EFF041D-F3D8-45A2-8547-386D62257D20}" dt="2021-06-20T10:35:44.423" v="2401" actId="18131"/>
          <ac:picMkLst>
            <pc:docMk/>
            <pc:sldMk cId="2980029227" sldId="261"/>
            <ac:picMk id="8" creationId="{FF87FB26-A422-4D1D-A86E-75C410043064}"/>
          </ac:picMkLst>
        </pc:picChg>
        <pc:picChg chg="add del mod ord modCrop">
          <ac:chgData name="Reiko Sumita" userId="2d0bc1ff5e227dc9" providerId="LiveId" clId="{7EFF041D-F3D8-45A2-8547-386D62257D20}" dt="2021-06-20T10:37:07.714" v="2414" actId="478"/>
          <ac:picMkLst>
            <pc:docMk/>
            <pc:sldMk cId="2980029227" sldId="261"/>
            <ac:picMk id="10" creationId="{50D22D68-FA65-460E-B98A-C30BCA58F370}"/>
          </ac:picMkLst>
        </pc:picChg>
        <pc:picChg chg="add del mod ord">
          <ac:chgData name="Reiko Sumita" userId="2d0bc1ff5e227dc9" providerId="LiveId" clId="{7EFF041D-F3D8-45A2-8547-386D62257D20}" dt="2021-06-20T10:33:11.735" v="2370" actId="478"/>
          <ac:picMkLst>
            <pc:docMk/>
            <pc:sldMk cId="2980029227" sldId="261"/>
            <ac:picMk id="12" creationId="{A3640659-AD46-4E3F-B8A3-94F1AD41D9A1}"/>
          </ac:picMkLst>
        </pc:picChg>
        <pc:picChg chg="add del">
          <ac:chgData name="Reiko Sumita" userId="2d0bc1ff5e227dc9" providerId="LiveId" clId="{7EFF041D-F3D8-45A2-8547-386D62257D20}" dt="2021-06-20T10:29:37.772" v="2342"/>
          <ac:picMkLst>
            <pc:docMk/>
            <pc:sldMk cId="2980029227" sldId="261"/>
            <ac:picMk id="15" creationId="{72DBE6B8-6601-4CD3-9306-E359AB574548}"/>
          </ac:picMkLst>
        </pc:picChg>
        <pc:picChg chg="add mod ord modCrop">
          <ac:chgData name="Reiko Sumita" userId="2d0bc1ff5e227dc9" providerId="LiveId" clId="{7EFF041D-F3D8-45A2-8547-386D62257D20}" dt="2021-06-29T13:13:30.533" v="3516" actId="1076"/>
          <ac:picMkLst>
            <pc:docMk/>
            <pc:sldMk cId="2980029227" sldId="261"/>
            <ac:picMk id="24" creationId="{8833CDCB-91D5-46DD-B214-C7EB57A60347}"/>
          </ac:picMkLst>
        </pc:picChg>
        <pc:picChg chg="add mod ord modCrop">
          <ac:chgData name="Reiko Sumita" userId="2d0bc1ff5e227dc9" providerId="LiveId" clId="{7EFF041D-F3D8-45A2-8547-386D62257D20}" dt="2021-06-20T10:37:58.557" v="2420" actId="18131"/>
          <ac:picMkLst>
            <pc:docMk/>
            <pc:sldMk cId="2980029227" sldId="261"/>
            <ac:picMk id="27" creationId="{E1F6143D-AFF7-4A97-85FF-BD762435F4D9}"/>
          </ac:picMkLst>
        </pc:picChg>
        <pc:picChg chg="add mod modCrop">
          <ac:chgData name="Reiko Sumita" userId="2d0bc1ff5e227dc9" providerId="LiveId" clId="{7EFF041D-F3D8-45A2-8547-386D62257D20}" dt="2021-06-29T13:14:16.484" v="3518" actId="1076"/>
          <ac:picMkLst>
            <pc:docMk/>
            <pc:sldMk cId="2980029227" sldId="261"/>
            <ac:picMk id="29" creationId="{1A0680C8-6342-4E46-9BB2-366EACD5E69D}"/>
          </ac:picMkLst>
        </pc:picChg>
        <pc:picChg chg="add del">
          <ac:chgData name="Reiko Sumita" userId="2d0bc1ff5e227dc9" providerId="LiveId" clId="{7EFF041D-F3D8-45A2-8547-386D62257D20}" dt="2021-06-20T10:39:44.345" v="2498" actId="22"/>
          <ac:picMkLst>
            <pc:docMk/>
            <pc:sldMk cId="2980029227" sldId="261"/>
            <ac:picMk id="31" creationId="{7355617C-F706-4F7E-AEBD-6BF1AE387C6D}"/>
          </ac:picMkLst>
        </pc:picChg>
        <pc:cxnChg chg="add del">
          <ac:chgData name="Reiko Sumita" userId="2d0bc1ff5e227dc9" providerId="LiveId" clId="{7EFF041D-F3D8-45A2-8547-386D62257D20}" dt="2021-06-20T10:26:18.124" v="2317" actId="26606"/>
          <ac:cxnSpMkLst>
            <pc:docMk/>
            <pc:sldMk cId="2980029227" sldId="261"/>
            <ac:cxnSpMk id="16" creationId="{DC034BB4-8B50-4484-85C4-0CE4699284D7}"/>
          </ac:cxnSpMkLst>
        </pc:cxnChg>
        <pc:cxnChg chg="add del">
          <ac:chgData name="Reiko Sumita" userId="2d0bc1ff5e227dc9" providerId="LiveId" clId="{7EFF041D-F3D8-45A2-8547-386D62257D20}" dt="2021-06-20T10:26:18.124" v="2317" actId="26606"/>
          <ac:cxnSpMkLst>
            <pc:docMk/>
            <pc:sldMk cId="2980029227" sldId="261"/>
            <ac:cxnSpMk id="17" creationId="{81B200F7-B57A-4824-BB91-B6624450A5AC}"/>
          </ac:cxnSpMkLst>
        </pc:cxnChg>
        <pc:cxnChg chg="add del">
          <ac:chgData name="Reiko Sumita" userId="2d0bc1ff5e227dc9" providerId="LiveId" clId="{7EFF041D-F3D8-45A2-8547-386D62257D20}" dt="2021-06-20T10:26:18.124" v="2317" actId="26606"/>
          <ac:cxnSpMkLst>
            <pc:docMk/>
            <pc:sldMk cId="2980029227" sldId="261"/>
            <ac:cxnSpMk id="18" creationId="{1902062F-7F47-41E5-8574-2D1492D58ED3}"/>
          </ac:cxnSpMkLst>
        </pc:cxnChg>
        <pc:cxnChg chg="add del">
          <ac:chgData name="Reiko Sumita" userId="2d0bc1ff5e227dc9" providerId="LiveId" clId="{7EFF041D-F3D8-45A2-8547-386D62257D20}" dt="2021-06-20T10:26:18.124" v="2317" actId="26606"/>
          <ac:cxnSpMkLst>
            <pc:docMk/>
            <pc:sldMk cId="2980029227" sldId="261"/>
            <ac:cxnSpMk id="20" creationId="{FA92245C-961F-47D5-9691-272D28692D45}"/>
          </ac:cxnSpMkLst>
        </pc:cxnChg>
        <pc:cxnChg chg="add del">
          <ac:chgData name="Reiko Sumita" userId="2d0bc1ff5e227dc9" providerId="LiveId" clId="{7EFF041D-F3D8-45A2-8547-386D62257D20}" dt="2021-06-20T10:26:04.374" v="2309" actId="26606"/>
          <ac:cxnSpMkLst>
            <pc:docMk/>
            <pc:sldMk cId="2980029227" sldId="261"/>
            <ac:cxnSpMk id="21" creationId="{5C34627B-48E6-4F4D-B843-97717A86B490}"/>
          </ac:cxnSpMkLst>
        </pc:cxnChg>
        <pc:cxnChg chg="add del">
          <ac:chgData name="Reiko Sumita" userId="2d0bc1ff5e227dc9" providerId="LiveId" clId="{7EFF041D-F3D8-45A2-8547-386D62257D20}" dt="2021-06-20T10:33:16.713" v="2371" actId="26606"/>
          <ac:cxnSpMkLst>
            <pc:docMk/>
            <pc:sldMk cId="2980029227" sldId="261"/>
            <ac:cxnSpMk id="35" creationId="{5C34627B-48E6-4F4D-B843-97717A86B490}"/>
          </ac:cxnSpMkLst>
        </pc:cxnChg>
      </pc:sldChg>
      <pc:sldChg chg="addSp delSp modSp mod setBg setClrOvrMap">
        <pc:chgData name="Reiko Sumita" userId="2d0bc1ff5e227dc9" providerId="LiveId" clId="{7EFF041D-F3D8-45A2-8547-386D62257D20}" dt="2021-06-23T07:19:56.357" v="3166" actId="1076"/>
        <pc:sldMkLst>
          <pc:docMk/>
          <pc:sldMk cId="4066975230" sldId="262"/>
        </pc:sldMkLst>
        <pc:spChg chg="mod ord">
          <ac:chgData name="Reiko Sumita" userId="2d0bc1ff5e227dc9" providerId="LiveId" clId="{7EFF041D-F3D8-45A2-8547-386D62257D20}" dt="2021-06-20T09:51:33.564" v="1492" actId="26606"/>
          <ac:spMkLst>
            <pc:docMk/>
            <pc:sldMk cId="4066975230" sldId="262"/>
            <ac:spMk id="2" creationId="{337E6FE6-4FB0-4503-A6C7-13994D2DF7E3}"/>
          </ac:spMkLst>
        </pc:spChg>
        <pc:spChg chg="del">
          <ac:chgData name="Reiko Sumita" userId="2d0bc1ff5e227dc9" providerId="LiveId" clId="{7EFF041D-F3D8-45A2-8547-386D62257D20}" dt="2021-06-17T14:06:35.485" v="503"/>
          <ac:spMkLst>
            <pc:docMk/>
            <pc:sldMk cId="4066975230" sldId="262"/>
            <ac:spMk id="3" creationId="{121CB6E0-7DBE-4F85-B9C7-A5005E5F83EE}"/>
          </ac:spMkLst>
        </pc:spChg>
        <pc:spChg chg="mod ord">
          <ac:chgData name="Reiko Sumita" userId="2d0bc1ff5e227dc9" providerId="LiveId" clId="{7EFF041D-F3D8-45A2-8547-386D62257D20}" dt="2021-06-21T11:40:17.301" v="3160" actId="20577"/>
          <ac:spMkLst>
            <pc:docMk/>
            <pc:sldMk cId="4066975230" sldId="262"/>
            <ac:spMk id="4" creationId="{AD59241E-DD25-48E0-B04F-B3C9F2ADFAE7}"/>
          </ac:spMkLst>
        </pc:spChg>
        <pc:spChg chg="add del mod">
          <ac:chgData name="Reiko Sumita" userId="2d0bc1ff5e227dc9" providerId="LiveId" clId="{7EFF041D-F3D8-45A2-8547-386D62257D20}" dt="2021-06-17T14:18:41.287" v="777" actId="478"/>
          <ac:spMkLst>
            <pc:docMk/>
            <pc:sldMk cId="4066975230" sldId="262"/>
            <ac:spMk id="8" creationId="{542EA20C-E819-4BD5-8914-991F16498213}"/>
          </ac:spMkLst>
        </pc:spChg>
        <pc:spChg chg="add del">
          <ac:chgData name="Reiko Sumita" userId="2d0bc1ff5e227dc9" providerId="LiveId" clId="{7EFF041D-F3D8-45A2-8547-386D62257D20}" dt="2021-06-20T09:17:56.313" v="789" actId="22"/>
          <ac:spMkLst>
            <pc:docMk/>
            <pc:sldMk cId="4066975230" sldId="262"/>
            <ac:spMk id="9" creationId="{F9C0B616-00DF-4AD1-92BF-01D595E21F34}"/>
          </ac:spMkLst>
        </pc:spChg>
        <pc:spChg chg="add del">
          <ac:chgData name="Reiko Sumita" userId="2d0bc1ff5e227dc9" providerId="LiveId" clId="{7EFF041D-F3D8-45A2-8547-386D62257D20}" dt="2021-06-17T14:06:43.323" v="505" actId="26606"/>
          <ac:spMkLst>
            <pc:docMk/>
            <pc:sldMk cId="4066975230" sldId="262"/>
            <ac:spMk id="10" creationId="{85016AEC-0320-4ED0-8ECB-FE11DDDFE17A}"/>
          </ac:spMkLst>
        </pc:spChg>
        <pc:spChg chg="add del">
          <ac:chgData name="Reiko Sumita" userId="2d0bc1ff5e227dc9" providerId="LiveId" clId="{7EFF041D-F3D8-45A2-8547-386D62257D20}" dt="2021-06-17T14:06:43.323" v="505" actId="26606"/>
          <ac:spMkLst>
            <pc:docMk/>
            <pc:sldMk cId="4066975230" sldId="262"/>
            <ac:spMk id="12" creationId="{C70C3B59-DE2C-4611-8148-812575C5CA48}"/>
          </ac:spMkLst>
        </pc:spChg>
        <pc:spChg chg="add del">
          <ac:chgData name="Reiko Sumita" userId="2d0bc1ff5e227dc9" providerId="LiveId" clId="{7EFF041D-F3D8-45A2-8547-386D62257D20}" dt="2021-06-17T14:06:44.161" v="507" actId="26606"/>
          <ac:spMkLst>
            <pc:docMk/>
            <pc:sldMk cId="4066975230" sldId="262"/>
            <ac:spMk id="14" creationId="{8B3A2D1A-45FC-4F95-B150-1C13EF2F6D09}"/>
          </ac:spMkLst>
        </pc:spChg>
        <pc:spChg chg="add del">
          <ac:chgData name="Reiko Sumita" userId="2d0bc1ff5e227dc9" providerId="LiveId" clId="{7EFF041D-F3D8-45A2-8547-386D62257D20}" dt="2021-06-17T14:06:44.161" v="507" actId="26606"/>
          <ac:spMkLst>
            <pc:docMk/>
            <pc:sldMk cId="4066975230" sldId="262"/>
            <ac:spMk id="15" creationId="{39C3C864-C625-4883-B868-9A4C470F4DD5}"/>
          </ac:spMkLst>
        </pc:spChg>
        <pc:spChg chg="add del">
          <ac:chgData name="Reiko Sumita" userId="2d0bc1ff5e227dc9" providerId="LiveId" clId="{7EFF041D-F3D8-45A2-8547-386D62257D20}" dt="2021-06-17T14:06:55.979" v="517" actId="26606"/>
          <ac:spMkLst>
            <pc:docMk/>
            <pc:sldMk cId="4066975230" sldId="262"/>
            <ac:spMk id="16" creationId="{0570A85B-3810-4F95-97B0-CBF4CCDB381C}"/>
          </ac:spMkLst>
        </pc:spChg>
        <pc:spChg chg="add del">
          <ac:chgData name="Reiko Sumita" userId="2d0bc1ff5e227dc9" providerId="LiveId" clId="{7EFF041D-F3D8-45A2-8547-386D62257D20}" dt="2021-06-17T14:06:50.643" v="509" actId="26606"/>
          <ac:spMkLst>
            <pc:docMk/>
            <pc:sldMk cId="4066975230" sldId="262"/>
            <ac:spMk id="17" creationId="{66E48AFA-8884-4F68-A44F-D2C1E8609C5A}"/>
          </ac:spMkLst>
        </pc:spChg>
        <pc:spChg chg="add del">
          <ac:chgData name="Reiko Sumita" userId="2d0bc1ff5e227dc9" providerId="LiveId" clId="{7EFF041D-F3D8-45A2-8547-386D62257D20}" dt="2021-06-17T14:06:50.643" v="509" actId="26606"/>
          <ac:spMkLst>
            <pc:docMk/>
            <pc:sldMk cId="4066975230" sldId="262"/>
            <ac:spMk id="18" creationId="{969D19A6-08CB-498C-93EC-3FFB021FC68A}"/>
          </ac:spMkLst>
        </pc:spChg>
        <pc:spChg chg="add del">
          <ac:chgData name="Reiko Sumita" userId="2d0bc1ff5e227dc9" providerId="LiveId" clId="{7EFF041D-F3D8-45A2-8547-386D62257D20}" dt="2021-06-17T14:06:52.061" v="512" actId="26606"/>
          <ac:spMkLst>
            <pc:docMk/>
            <pc:sldMk cId="4066975230" sldId="262"/>
            <ac:spMk id="20" creationId="{B0792D4F-247E-46FE-85FC-881DEFA41D94}"/>
          </ac:spMkLst>
        </pc:spChg>
        <pc:spChg chg="add del">
          <ac:chgData name="Reiko Sumita" userId="2d0bc1ff5e227dc9" providerId="LiveId" clId="{7EFF041D-F3D8-45A2-8547-386D62257D20}" dt="2021-06-17T14:06:52.061" v="512" actId="26606"/>
          <ac:spMkLst>
            <pc:docMk/>
            <pc:sldMk cId="4066975230" sldId="262"/>
            <ac:spMk id="21" creationId="{FA3CD3A3-D3C1-4567-BEC0-3A50E9A3A630}"/>
          </ac:spMkLst>
        </pc:spChg>
        <pc:spChg chg="add del">
          <ac:chgData name="Reiko Sumita" userId="2d0bc1ff5e227dc9" providerId="LiveId" clId="{7EFF041D-F3D8-45A2-8547-386D62257D20}" dt="2021-06-17T14:06:52.763" v="514" actId="26606"/>
          <ac:spMkLst>
            <pc:docMk/>
            <pc:sldMk cId="4066975230" sldId="262"/>
            <ac:spMk id="24" creationId="{2596F992-698C-48C0-9D89-70DA4CE927EF}"/>
          </ac:spMkLst>
        </pc:spChg>
        <pc:spChg chg="add del">
          <ac:chgData name="Reiko Sumita" userId="2d0bc1ff5e227dc9" providerId="LiveId" clId="{7EFF041D-F3D8-45A2-8547-386D62257D20}" dt="2021-06-17T14:06:52.763" v="514" actId="26606"/>
          <ac:spMkLst>
            <pc:docMk/>
            <pc:sldMk cId="4066975230" sldId="262"/>
            <ac:spMk id="25" creationId="{E7BFF8DC-0AE7-4AD2-9B28-2E5F26D62C30}"/>
          </ac:spMkLst>
        </pc:spChg>
        <pc:spChg chg="add del">
          <ac:chgData name="Reiko Sumita" userId="2d0bc1ff5e227dc9" providerId="LiveId" clId="{7EFF041D-F3D8-45A2-8547-386D62257D20}" dt="2021-06-17T14:06:52.763" v="514" actId="26606"/>
          <ac:spMkLst>
            <pc:docMk/>
            <pc:sldMk cId="4066975230" sldId="262"/>
            <ac:spMk id="26" creationId="{7E0162AD-C6E5-4BF8-A453-76ADB36877D3}"/>
          </ac:spMkLst>
        </pc:spChg>
        <pc:spChg chg="add del">
          <ac:chgData name="Reiko Sumita" userId="2d0bc1ff5e227dc9" providerId="LiveId" clId="{7EFF041D-F3D8-45A2-8547-386D62257D20}" dt="2021-06-17T14:06:55.979" v="517" actId="26606"/>
          <ac:spMkLst>
            <pc:docMk/>
            <pc:sldMk cId="4066975230" sldId="262"/>
            <ac:spMk id="28" creationId="{2550BE34-C2B8-49B8-8519-67A8CAD51AE9}"/>
          </ac:spMkLst>
        </pc:spChg>
        <pc:spChg chg="add del">
          <ac:chgData name="Reiko Sumita" userId="2d0bc1ff5e227dc9" providerId="LiveId" clId="{7EFF041D-F3D8-45A2-8547-386D62257D20}" dt="2021-06-17T14:06:55.979" v="517" actId="26606"/>
          <ac:spMkLst>
            <pc:docMk/>
            <pc:sldMk cId="4066975230" sldId="262"/>
            <ac:spMk id="29" creationId="{A7457DD9-5A45-400A-AB4B-4B4EDECA25F1}"/>
          </ac:spMkLst>
        </pc:spChg>
        <pc:spChg chg="add del">
          <ac:chgData name="Reiko Sumita" userId="2d0bc1ff5e227dc9" providerId="LiveId" clId="{7EFF041D-F3D8-45A2-8547-386D62257D20}" dt="2021-06-17T14:06:55.979" v="517" actId="26606"/>
          <ac:spMkLst>
            <pc:docMk/>
            <pc:sldMk cId="4066975230" sldId="262"/>
            <ac:spMk id="30" creationId="{441CF7D6-A660-431A-B0BB-140A0D5556B6}"/>
          </ac:spMkLst>
        </pc:spChg>
        <pc:spChg chg="add del">
          <ac:chgData name="Reiko Sumita" userId="2d0bc1ff5e227dc9" providerId="LiveId" clId="{7EFF041D-F3D8-45A2-8547-386D62257D20}" dt="2021-06-17T14:06:59.393" v="519" actId="26606"/>
          <ac:spMkLst>
            <pc:docMk/>
            <pc:sldMk cId="4066975230" sldId="262"/>
            <ac:spMk id="32" creationId="{1CD81A2A-6ED4-4EF4-A14C-912D31E14800}"/>
          </ac:spMkLst>
        </pc:spChg>
        <pc:spChg chg="add del">
          <ac:chgData name="Reiko Sumita" userId="2d0bc1ff5e227dc9" providerId="LiveId" clId="{7EFF041D-F3D8-45A2-8547-386D62257D20}" dt="2021-06-17T14:06:59.393" v="519" actId="26606"/>
          <ac:spMkLst>
            <pc:docMk/>
            <pc:sldMk cId="4066975230" sldId="262"/>
            <ac:spMk id="33" creationId="{1661932C-CA15-4E17-B115-FAE7CBEE4789}"/>
          </ac:spMkLst>
        </pc:spChg>
        <pc:spChg chg="add del">
          <ac:chgData name="Reiko Sumita" userId="2d0bc1ff5e227dc9" providerId="LiveId" clId="{7EFF041D-F3D8-45A2-8547-386D62257D20}" dt="2021-06-17T14:06:59.393" v="519" actId="26606"/>
          <ac:spMkLst>
            <pc:docMk/>
            <pc:sldMk cId="4066975230" sldId="262"/>
            <ac:spMk id="34" creationId="{8590ADD5-9383-4D3D-9047-3DA2593CCB5D}"/>
          </ac:spMkLst>
        </pc:spChg>
        <pc:spChg chg="add del">
          <ac:chgData name="Reiko Sumita" userId="2d0bc1ff5e227dc9" providerId="LiveId" clId="{7EFF041D-F3D8-45A2-8547-386D62257D20}" dt="2021-06-17T14:06:59.393" v="519" actId="26606"/>
          <ac:spMkLst>
            <pc:docMk/>
            <pc:sldMk cId="4066975230" sldId="262"/>
            <ac:spMk id="35" creationId="{DABE3E45-88CF-45D8-8D40-C773324D93F6}"/>
          </ac:spMkLst>
        </pc:spChg>
        <pc:spChg chg="add del">
          <ac:chgData name="Reiko Sumita" userId="2d0bc1ff5e227dc9" providerId="LiveId" clId="{7EFF041D-F3D8-45A2-8547-386D62257D20}" dt="2021-06-17T14:06:59.393" v="519" actId="26606"/>
          <ac:spMkLst>
            <pc:docMk/>
            <pc:sldMk cId="4066975230" sldId="262"/>
            <ac:spMk id="37" creationId="{B91ECDA9-56DC-4270-8F33-01C5637B8CEB}"/>
          </ac:spMkLst>
        </pc:spChg>
        <pc:spChg chg="add del">
          <ac:chgData name="Reiko Sumita" userId="2d0bc1ff5e227dc9" providerId="LiveId" clId="{7EFF041D-F3D8-45A2-8547-386D62257D20}" dt="2021-06-17T14:06:59.393" v="519" actId="26606"/>
          <ac:spMkLst>
            <pc:docMk/>
            <pc:sldMk cId="4066975230" sldId="262"/>
            <ac:spMk id="38" creationId="{75F47824-961D-465D-84F9-EAE11BC6173B}"/>
          </ac:spMkLst>
        </pc:spChg>
        <pc:spChg chg="add del">
          <ac:chgData name="Reiko Sumita" userId="2d0bc1ff5e227dc9" providerId="LiveId" clId="{7EFF041D-F3D8-45A2-8547-386D62257D20}" dt="2021-06-17T14:06:59.393" v="519" actId="26606"/>
          <ac:spMkLst>
            <pc:docMk/>
            <pc:sldMk cId="4066975230" sldId="262"/>
            <ac:spMk id="39" creationId="{FEC9DA3E-C1D7-472D-B7C0-F71AE41FBA23}"/>
          </ac:spMkLst>
        </pc:spChg>
        <pc:spChg chg="add del">
          <ac:chgData name="Reiko Sumita" userId="2d0bc1ff5e227dc9" providerId="LiveId" clId="{7EFF041D-F3D8-45A2-8547-386D62257D20}" dt="2021-06-17T14:07:01.553" v="522" actId="26606"/>
          <ac:spMkLst>
            <pc:docMk/>
            <pc:sldMk cId="4066975230" sldId="262"/>
            <ac:spMk id="41" creationId="{6EFFF4A2-EB01-4738-9824-8D9A72A51BB9}"/>
          </ac:spMkLst>
        </pc:spChg>
        <pc:spChg chg="add del">
          <ac:chgData name="Reiko Sumita" userId="2d0bc1ff5e227dc9" providerId="LiveId" clId="{7EFF041D-F3D8-45A2-8547-386D62257D20}" dt="2021-06-17T14:07:02.354" v="525" actId="26606"/>
          <ac:spMkLst>
            <pc:docMk/>
            <pc:sldMk cId="4066975230" sldId="262"/>
            <ac:spMk id="45" creationId="{B0792D4F-247E-46FE-85FC-881DEFA41D94}"/>
          </ac:spMkLst>
        </pc:spChg>
        <pc:spChg chg="add del">
          <ac:chgData name="Reiko Sumita" userId="2d0bc1ff5e227dc9" providerId="LiveId" clId="{7EFF041D-F3D8-45A2-8547-386D62257D20}" dt="2021-06-17T14:07:27.334" v="529" actId="26606"/>
          <ac:spMkLst>
            <pc:docMk/>
            <pc:sldMk cId="4066975230" sldId="262"/>
            <ac:spMk id="48" creationId="{593B4D24-F4A8-4141-A20A-E0575D199633}"/>
          </ac:spMkLst>
        </pc:spChg>
        <pc:spChg chg="add del">
          <ac:chgData name="Reiko Sumita" userId="2d0bc1ff5e227dc9" providerId="LiveId" clId="{7EFF041D-F3D8-45A2-8547-386D62257D20}" dt="2021-06-17T14:07:27.334" v="529" actId="26606"/>
          <ac:spMkLst>
            <pc:docMk/>
            <pc:sldMk cId="4066975230" sldId="262"/>
            <ac:spMk id="49" creationId="{D845573F-F83A-4A47-B94A-2E6465F1117D}"/>
          </ac:spMkLst>
        </pc:spChg>
        <pc:spChg chg="add del">
          <ac:chgData name="Reiko Sumita" userId="2d0bc1ff5e227dc9" providerId="LiveId" clId="{7EFF041D-F3D8-45A2-8547-386D62257D20}" dt="2021-06-17T14:07:27.334" v="529" actId="26606"/>
          <ac:spMkLst>
            <pc:docMk/>
            <pc:sldMk cId="4066975230" sldId="262"/>
            <ac:spMk id="50" creationId="{E3E9CA91-0E2B-49CD-A0F6-2EA79F02FA63}"/>
          </ac:spMkLst>
        </pc:spChg>
        <pc:spChg chg="add del">
          <ac:chgData name="Reiko Sumita" userId="2d0bc1ff5e227dc9" providerId="LiveId" clId="{7EFF041D-F3D8-45A2-8547-386D62257D20}" dt="2021-06-17T14:15:49.456" v="729" actId="26606"/>
          <ac:spMkLst>
            <pc:docMk/>
            <pc:sldMk cId="4066975230" sldId="262"/>
            <ac:spMk id="55" creationId="{91F32EBA-ED97-466E-8CFA-8382584155D0}"/>
          </ac:spMkLst>
        </pc:spChg>
        <pc:spChg chg="add del">
          <ac:chgData name="Reiko Sumita" userId="2d0bc1ff5e227dc9" providerId="LiveId" clId="{7EFF041D-F3D8-45A2-8547-386D62257D20}" dt="2021-06-17T14:15:49.456" v="729" actId="26606"/>
          <ac:spMkLst>
            <pc:docMk/>
            <pc:sldMk cId="4066975230" sldId="262"/>
            <ac:spMk id="57" creationId="{912C5E87-CB8A-4EB6-9DF9-90164F54C680}"/>
          </ac:spMkLst>
        </pc:spChg>
        <pc:spChg chg="add del">
          <ac:chgData name="Reiko Sumita" userId="2d0bc1ff5e227dc9" providerId="LiveId" clId="{7EFF041D-F3D8-45A2-8547-386D62257D20}" dt="2021-06-17T14:15:43.298" v="724" actId="26606"/>
          <ac:spMkLst>
            <pc:docMk/>
            <pc:sldMk cId="4066975230" sldId="262"/>
            <ac:spMk id="62" creationId="{C4E4288A-DFC8-40A2-90E5-70E851A933AD}"/>
          </ac:spMkLst>
        </pc:spChg>
        <pc:spChg chg="add del">
          <ac:chgData name="Reiko Sumita" userId="2d0bc1ff5e227dc9" providerId="LiveId" clId="{7EFF041D-F3D8-45A2-8547-386D62257D20}" dt="2021-06-17T14:15:43.298" v="724" actId="26606"/>
          <ac:spMkLst>
            <pc:docMk/>
            <pc:sldMk cId="4066975230" sldId="262"/>
            <ac:spMk id="68" creationId="{BD2BFF02-DF78-4F07-B176-52514E13127D}"/>
          </ac:spMkLst>
        </pc:spChg>
        <pc:spChg chg="add del">
          <ac:chgData name="Reiko Sumita" userId="2d0bc1ff5e227dc9" providerId="LiveId" clId="{7EFF041D-F3D8-45A2-8547-386D62257D20}" dt="2021-06-17T14:15:43.298" v="724" actId="26606"/>
          <ac:spMkLst>
            <pc:docMk/>
            <pc:sldMk cId="4066975230" sldId="262"/>
            <ac:spMk id="70" creationId="{0DB06EAB-7D8C-403A-86C5-B5FD79A13650}"/>
          </ac:spMkLst>
        </pc:spChg>
        <pc:spChg chg="add del">
          <ac:chgData name="Reiko Sumita" userId="2d0bc1ff5e227dc9" providerId="LiveId" clId="{7EFF041D-F3D8-45A2-8547-386D62257D20}" dt="2021-06-17T14:15:47.919" v="726" actId="26606"/>
          <ac:spMkLst>
            <pc:docMk/>
            <pc:sldMk cId="4066975230" sldId="262"/>
            <ac:spMk id="72" creationId="{91F32EBA-ED97-466E-8CFA-8382584155D0}"/>
          </ac:spMkLst>
        </pc:spChg>
        <pc:spChg chg="add del">
          <ac:chgData name="Reiko Sumita" userId="2d0bc1ff5e227dc9" providerId="LiveId" clId="{7EFF041D-F3D8-45A2-8547-386D62257D20}" dt="2021-06-17T14:15:47.919" v="726" actId="26606"/>
          <ac:spMkLst>
            <pc:docMk/>
            <pc:sldMk cId="4066975230" sldId="262"/>
            <ac:spMk id="73" creationId="{912C5E87-CB8A-4EB6-9DF9-90164F54C680}"/>
          </ac:spMkLst>
        </pc:spChg>
        <pc:spChg chg="add del">
          <ac:chgData name="Reiko Sumita" userId="2d0bc1ff5e227dc9" providerId="LiveId" clId="{7EFF041D-F3D8-45A2-8547-386D62257D20}" dt="2021-06-17T14:15:49.446" v="728" actId="26606"/>
          <ac:spMkLst>
            <pc:docMk/>
            <pc:sldMk cId="4066975230" sldId="262"/>
            <ac:spMk id="75" creationId="{5EF17487-C386-4F99-B5EB-4FD3DF4236B2}"/>
          </ac:spMkLst>
        </pc:spChg>
        <pc:spChg chg="add del">
          <ac:chgData name="Reiko Sumita" userId="2d0bc1ff5e227dc9" providerId="LiveId" clId="{7EFF041D-F3D8-45A2-8547-386D62257D20}" dt="2021-06-17T14:15:49.446" v="728" actId="26606"/>
          <ac:spMkLst>
            <pc:docMk/>
            <pc:sldMk cId="4066975230" sldId="262"/>
            <ac:spMk id="76" creationId="{A0DE92DF-4769-4DE9-93FD-EE31271850CA}"/>
          </ac:spMkLst>
        </pc:spChg>
        <pc:spChg chg="add del">
          <ac:chgData name="Reiko Sumita" userId="2d0bc1ff5e227dc9" providerId="LiveId" clId="{7EFF041D-F3D8-45A2-8547-386D62257D20}" dt="2021-06-20T09:51:33.564" v="1492" actId="26606"/>
          <ac:spMkLst>
            <pc:docMk/>
            <pc:sldMk cId="4066975230" sldId="262"/>
            <ac:spMk id="78" creationId="{91F32EBA-ED97-466E-8CFA-8382584155D0}"/>
          </ac:spMkLst>
        </pc:spChg>
        <pc:spChg chg="add del">
          <ac:chgData name="Reiko Sumita" userId="2d0bc1ff5e227dc9" providerId="LiveId" clId="{7EFF041D-F3D8-45A2-8547-386D62257D20}" dt="2021-06-20T09:51:33.564" v="1492" actId="26606"/>
          <ac:spMkLst>
            <pc:docMk/>
            <pc:sldMk cId="4066975230" sldId="262"/>
            <ac:spMk id="79" creationId="{912C5E87-CB8A-4EB6-9DF9-90164F54C680}"/>
          </ac:spMkLst>
        </pc:spChg>
        <pc:spChg chg="add del">
          <ac:chgData name="Reiko Sumita" userId="2d0bc1ff5e227dc9" providerId="LiveId" clId="{7EFF041D-F3D8-45A2-8547-386D62257D20}" dt="2021-06-20T09:51:27.781" v="1489" actId="26606"/>
          <ac:spMkLst>
            <pc:docMk/>
            <pc:sldMk cId="4066975230" sldId="262"/>
            <ac:spMk id="81" creationId="{84DF55BE-B4AB-4BA1-BDE1-E9F7FB3F110A}"/>
          </ac:spMkLst>
        </pc:spChg>
        <pc:spChg chg="add del">
          <ac:chgData name="Reiko Sumita" userId="2d0bc1ff5e227dc9" providerId="LiveId" clId="{7EFF041D-F3D8-45A2-8547-386D62257D20}" dt="2021-06-20T09:51:33.550" v="1491" actId="26606"/>
          <ac:spMkLst>
            <pc:docMk/>
            <pc:sldMk cId="4066975230" sldId="262"/>
            <ac:spMk id="83" creationId="{5A0118C5-4F8D-4CF4-BADD-53FEACC6C42A}"/>
          </ac:spMkLst>
        </pc:spChg>
        <pc:spChg chg="add del">
          <ac:chgData name="Reiko Sumita" userId="2d0bc1ff5e227dc9" providerId="LiveId" clId="{7EFF041D-F3D8-45A2-8547-386D62257D20}" dt="2021-06-20T09:18:26.817" v="792" actId="26606"/>
          <ac:spMkLst>
            <pc:docMk/>
            <pc:sldMk cId="4066975230" sldId="262"/>
            <ac:spMk id="84" creationId="{B23FE733-F95B-4DF6-AFC5-BEEB3577C494}"/>
          </ac:spMkLst>
        </pc:spChg>
        <pc:spChg chg="add del">
          <ac:chgData name="Reiko Sumita" userId="2d0bc1ff5e227dc9" providerId="LiveId" clId="{7EFF041D-F3D8-45A2-8547-386D62257D20}" dt="2021-06-20T09:18:26.817" v="792" actId="26606"/>
          <ac:spMkLst>
            <pc:docMk/>
            <pc:sldMk cId="4066975230" sldId="262"/>
            <ac:spMk id="86" creationId="{9080D120-BD54-46E1-BA37-82F5E8089E90}"/>
          </ac:spMkLst>
        </pc:spChg>
        <pc:spChg chg="add del">
          <ac:chgData name="Reiko Sumita" userId="2d0bc1ff5e227dc9" providerId="LiveId" clId="{7EFF041D-F3D8-45A2-8547-386D62257D20}" dt="2021-06-20T09:18:26.817" v="792" actId="26606"/>
          <ac:spMkLst>
            <pc:docMk/>
            <pc:sldMk cId="4066975230" sldId="262"/>
            <ac:spMk id="88" creationId="{81D83946-74FA-498A-AC80-9926F041B5C5}"/>
          </ac:spMkLst>
        </pc:spChg>
        <pc:spChg chg="add del">
          <ac:chgData name="Reiko Sumita" userId="2d0bc1ff5e227dc9" providerId="LiveId" clId="{7EFF041D-F3D8-45A2-8547-386D62257D20}" dt="2021-06-20T09:18:26.817" v="792" actId="26606"/>
          <ac:spMkLst>
            <pc:docMk/>
            <pc:sldMk cId="4066975230" sldId="262"/>
            <ac:spMk id="90" creationId="{5060D983-8B52-443A-8183-2A1DE05618B5}"/>
          </ac:spMkLst>
        </pc:spChg>
        <pc:spChg chg="add del">
          <ac:chgData name="Reiko Sumita" userId="2d0bc1ff5e227dc9" providerId="LiveId" clId="{7EFF041D-F3D8-45A2-8547-386D62257D20}" dt="2021-06-20T09:18:29.885" v="794" actId="26606"/>
          <ac:spMkLst>
            <pc:docMk/>
            <pc:sldMk cId="4066975230" sldId="262"/>
            <ac:spMk id="92" creationId="{91F32EBA-ED97-466E-8CFA-8382584155D0}"/>
          </ac:spMkLst>
        </pc:spChg>
        <pc:spChg chg="add del">
          <ac:chgData name="Reiko Sumita" userId="2d0bc1ff5e227dc9" providerId="LiveId" clId="{7EFF041D-F3D8-45A2-8547-386D62257D20}" dt="2021-06-20T09:18:29.885" v="794" actId="26606"/>
          <ac:spMkLst>
            <pc:docMk/>
            <pc:sldMk cId="4066975230" sldId="262"/>
            <ac:spMk id="93" creationId="{912C5E87-CB8A-4EB6-9DF9-90164F54C680}"/>
          </ac:spMkLst>
        </pc:spChg>
        <pc:spChg chg="add del">
          <ac:chgData name="Reiko Sumita" userId="2d0bc1ff5e227dc9" providerId="LiveId" clId="{7EFF041D-F3D8-45A2-8547-386D62257D20}" dt="2021-06-20T09:51:33.550" v="1491" actId="26606"/>
          <ac:spMkLst>
            <pc:docMk/>
            <pc:sldMk cId="4066975230" sldId="262"/>
            <ac:spMk id="94" creationId="{EAED1919-54A1-41C9-B30B-A3FF3F58E38B}"/>
          </ac:spMkLst>
        </pc:spChg>
        <pc:spChg chg="add del">
          <ac:chgData name="Reiko Sumita" userId="2d0bc1ff5e227dc9" providerId="LiveId" clId="{7EFF041D-F3D8-45A2-8547-386D62257D20}" dt="2021-06-20T09:51:33.550" v="1491" actId="26606"/>
          <ac:spMkLst>
            <pc:docMk/>
            <pc:sldMk cId="4066975230" sldId="262"/>
            <ac:spMk id="100" creationId="{FFFEB18F-F81F-4CED-BE64-EB888A77C3B8}"/>
          </ac:spMkLst>
        </pc:spChg>
        <pc:spChg chg="add">
          <ac:chgData name="Reiko Sumita" userId="2d0bc1ff5e227dc9" providerId="LiveId" clId="{7EFF041D-F3D8-45A2-8547-386D62257D20}" dt="2021-06-20T09:51:33.564" v="1492" actId="26606"/>
          <ac:spMkLst>
            <pc:docMk/>
            <pc:sldMk cId="4066975230" sldId="262"/>
            <ac:spMk id="273" creationId="{84DF55BE-B4AB-4BA1-BDE1-E9F7FB3F110A}"/>
          </ac:spMkLst>
        </pc:spChg>
        <pc:grpChg chg="add del">
          <ac:chgData name="Reiko Sumita" userId="2d0bc1ff5e227dc9" providerId="LiveId" clId="{7EFF041D-F3D8-45A2-8547-386D62257D20}" dt="2021-06-17T14:07:01.553" v="522" actId="26606"/>
          <ac:grpSpMkLst>
            <pc:docMk/>
            <pc:sldMk cId="4066975230" sldId="262"/>
            <ac:grpSpMk id="42" creationId="{D4469D90-62FA-49B2-981E-5305361D5A58}"/>
          </ac:grpSpMkLst>
        </pc:grpChg>
        <pc:grpChg chg="add del">
          <ac:chgData name="Reiko Sumita" userId="2d0bc1ff5e227dc9" providerId="LiveId" clId="{7EFF041D-F3D8-45A2-8547-386D62257D20}" dt="2021-06-17T14:15:43.298" v="724" actId="26606"/>
          <ac:grpSpMkLst>
            <pc:docMk/>
            <pc:sldMk cId="4066975230" sldId="262"/>
            <ac:grpSpMk id="64" creationId="{B63C2D82-D4FA-4A37-BB01-1E7B21E4FF20}"/>
          </ac:grpSpMkLst>
        </pc:grpChg>
        <pc:grpChg chg="add del">
          <ac:chgData name="Reiko Sumita" userId="2d0bc1ff5e227dc9" providerId="LiveId" clId="{7EFF041D-F3D8-45A2-8547-386D62257D20}" dt="2021-06-20T09:51:33.550" v="1491" actId="26606"/>
          <ac:grpSpMkLst>
            <pc:docMk/>
            <pc:sldMk cId="4066975230" sldId="262"/>
            <ac:grpSpMk id="85" creationId="{00C7DD97-49DC-4BFD-951D-CFF51B976DE9}"/>
          </ac:grpSpMkLst>
        </pc:grpChg>
        <pc:grpChg chg="add del">
          <ac:chgData name="Reiko Sumita" userId="2d0bc1ff5e227dc9" providerId="LiveId" clId="{7EFF041D-F3D8-45A2-8547-386D62257D20}" dt="2021-06-20T09:51:33.550" v="1491" actId="26606"/>
          <ac:grpSpMkLst>
            <pc:docMk/>
            <pc:sldMk cId="4066975230" sldId="262"/>
            <ac:grpSpMk id="95" creationId="{176786CF-68E6-476D-909E-8522718B7BE0}"/>
          </ac:grpSpMkLst>
        </pc:grpChg>
        <pc:grpChg chg="add del">
          <ac:chgData name="Reiko Sumita" userId="2d0bc1ff5e227dc9" providerId="LiveId" clId="{7EFF041D-F3D8-45A2-8547-386D62257D20}" dt="2021-06-20T09:51:33.550" v="1491" actId="26606"/>
          <ac:grpSpMkLst>
            <pc:docMk/>
            <pc:sldMk cId="4066975230" sldId="262"/>
            <ac:grpSpMk id="96" creationId="{00E015F5-1A99-4E40-BC3D-7707802996B5}"/>
          </ac:grpSpMkLst>
        </pc:grpChg>
        <pc:grpChg chg="add del">
          <ac:chgData name="Reiko Sumita" userId="2d0bc1ff5e227dc9" providerId="LiveId" clId="{7EFF041D-F3D8-45A2-8547-386D62257D20}" dt="2021-06-20T09:51:33.550" v="1491" actId="26606"/>
          <ac:grpSpMkLst>
            <pc:docMk/>
            <pc:sldMk cId="4066975230" sldId="262"/>
            <ac:grpSpMk id="102" creationId="{A04977CB-3825-471A-A590-C57F8C350306}"/>
          </ac:grpSpMkLst>
        </pc:grpChg>
        <pc:picChg chg="add mod ord">
          <ac:chgData name="Reiko Sumita" userId="2d0bc1ff5e227dc9" providerId="LiveId" clId="{7EFF041D-F3D8-45A2-8547-386D62257D20}" dt="2021-06-20T09:51:33.564" v="1492" actId="26606"/>
          <ac:picMkLst>
            <pc:docMk/>
            <pc:sldMk cId="4066975230" sldId="262"/>
            <ac:picMk id="5" creationId="{46096CC5-7C38-4984-A963-B4C5E38FC3C4}"/>
          </ac:picMkLst>
        </pc:picChg>
        <pc:picChg chg="add mod">
          <ac:chgData name="Reiko Sumita" userId="2d0bc1ff5e227dc9" providerId="LiveId" clId="{7EFF041D-F3D8-45A2-8547-386D62257D20}" dt="2021-06-23T07:19:56.357" v="3166" actId="1076"/>
          <ac:picMkLst>
            <pc:docMk/>
            <pc:sldMk cId="4066975230" sldId="262"/>
            <ac:picMk id="6" creationId="{81000D61-FDD5-41A3-8B83-798414BC604A}"/>
          </ac:picMkLst>
        </pc:picChg>
        <pc:picChg chg="add del mod">
          <ac:chgData name="Reiko Sumita" userId="2d0bc1ff5e227dc9" providerId="LiveId" clId="{7EFF041D-F3D8-45A2-8547-386D62257D20}" dt="2021-06-17T14:15:36.833" v="721" actId="478"/>
          <ac:picMkLst>
            <pc:docMk/>
            <pc:sldMk cId="4066975230" sldId="262"/>
            <ac:picMk id="6" creationId="{EB467A3F-E85A-404B-AFA3-6E1F320C03BC}"/>
          </ac:picMkLst>
        </pc:picChg>
        <pc:picChg chg="add del mod">
          <ac:chgData name="Reiko Sumita" userId="2d0bc1ff5e227dc9" providerId="LiveId" clId="{7EFF041D-F3D8-45A2-8547-386D62257D20}" dt="2021-06-23T07:19:24.148" v="3161" actId="478"/>
          <ac:picMkLst>
            <pc:docMk/>
            <pc:sldMk cId="4066975230" sldId="262"/>
            <ac:picMk id="7" creationId="{4CB31634-35C2-426C-A49A-2958F37AAB99}"/>
          </ac:picMkLst>
        </pc:picChg>
        <pc:picChg chg="add del mod">
          <ac:chgData name="Reiko Sumita" userId="2d0bc1ff5e227dc9" providerId="LiveId" clId="{7EFF041D-F3D8-45A2-8547-386D62257D20}" dt="2021-06-20T09:18:30.153" v="795" actId="22"/>
          <ac:picMkLst>
            <pc:docMk/>
            <pc:sldMk cId="4066975230" sldId="262"/>
            <ac:picMk id="8" creationId="{6F492750-DA88-485F-89BC-825BFEDBF722}"/>
          </ac:picMkLst>
        </pc:picChg>
        <pc:cxnChg chg="add del">
          <ac:chgData name="Reiko Sumita" userId="2d0bc1ff5e227dc9" providerId="LiveId" clId="{7EFF041D-F3D8-45A2-8547-386D62257D20}" dt="2021-06-17T14:06:52.061" v="512" actId="26606"/>
          <ac:cxnSpMkLst>
            <pc:docMk/>
            <pc:sldMk cId="4066975230" sldId="262"/>
            <ac:cxnSpMk id="22" creationId="{B56D13EF-D431-4D0F-BFFC-1B5A686FF9BD}"/>
          </ac:cxnSpMkLst>
        </pc:cxnChg>
        <pc:cxnChg chg="add del">
          <ac:chgData name="Reiko Sumita" userId="2d0bc1ff5e227dc9" providerId="LiveId" clId="{7EFF041D-F3D8-45A2-8547-386D62257D20}" dt="2021-06-17T14:06:59.393" v="519" actId="26606"/>
          <ac:cxnSpMkLst>
            <pc:docMk/>
            <pc:sldMk cId="4066975230" sldId="262"/>
            <ac:cxnSpMk id="36" creationId="{49CD1692-827B-4C8D-B4A1-134FD04CF45C}"/>
          </ac:cxnSpMkLst>
        </pc:cxnChg>
        <pc:cxnChg chg="add del">
          <ac:chgData name="Reiko Sumita" userId="2d0bc1ff5e227dc9" providerId="LiveId" clId="{7EFF041D-F3D8-45A2-8547-386D62257D20}" dt="2021-06-17T14:07:02.354" v="525" actId="26606"/>
          <ac:cxnSpMkLst>
            <pc:docMk/>
            <pc:sldMk cId="4066975230" sldId="262"/>
            <ac:cxnSpMk id="46" creationId="{CE272F12-AF86-441A-BC1B-C014BBBF85B5}"/>
          </ac:cxnSpMkLst>
        </pc:cxnChg>
      </pc:sldChg>
      <pc:sldChg chg="addSp delSp modSp new mod setBg">
        <pc:chgData name="Reiko Sumita" userId="2d0bc1ff5e227dc9" providerId="LiveId" clId="{7EFF041D-F3D8-45A2-8547-386D62257D20}" dt="2021-06-21T11:39:00.247" v="3145" actId="20577"/>
        <pc:sldMkLst>
          <pc:docMk/>
          <pc:sldMk cId="3620806141" sldId="263"/>
        </pc:sldMkLst>
        <pc:spChg chg="mod ord">
          <ac:chgData name="Reiko Sumita" userId="2d0bc1ff5e227dc9" providerId="LiveId" clId="{7EFF041D-F3D8-45A2-8547-386D62257D20}" dt="2021-06-20T09:50:50.591" v="1470" actId="1076"/>
          <ac:spMkLst>
            <pc:docMk/>
            <pc:sldMk cId="3620806141" sldId="263"/>
            <ac:spMk id="2" creationId="{0435D494-278A-4E65-9896-FEC46193400F}"/>
          </ac:spMkLst>
        </pc:spChg>
        <pc:spChg chg="add mod">
          <ac:chgData name="Reiko Sumita" userId="2d0bc1ff5e227dc9" providerId="LiveId" clId="{7EFF041D-F3D8-45A2-8547-386D62257D20}" dt="2021-06-21T11:39:00.247" v="3145" actId="20577"/>
          <ac:spMkLst>
            <pc:docMk/>
            <pc:sldMk cId="3620806141" sldId="263"/>
            <ac:spMk id="9" creationId="{2A7C4BA2-D28C-42C3-A705-29E8481CA96D}"/>
          </ac:spMkLst>
        </pc:spChg>
        <pc:spChg chg="add del">
          <ac:chgData name="Reiko Sumita" userId="2d0bc1ff5e227dc9" providerId="LiveId" clId="{7EFF041D-F3D8-45A2-8547-386D62257D20}" dt="2021-06-20T09:48:10.519" v="1274" actId="26606"/>
          <ac:spMkLst>
            <pc:docMk/>
            <pc:sldMk cId="3620806141" sldId="263"/>
            <ac:spMk id="13" creationId="{B0836548-8375-43E9-93FB-1CB9C52E62A3}"/>
          </ac:spMkLst>
        </pc:spChg>
        <pc:spChg chg="add del">
          <ac:chgData name="Reiko Sumita" userId="2d0bc1ff5e227dc9" providerId="LiveId" clId="{7EFF041D-F3D8-45A2-8547-386D62257D20}" dt="2021-06-20T09:48:10.508" v="1273" actId="26606"/>
          <ac:spMkLst>
            <pc:docMk/>
            <pc:sldMk cId="3620806141" sldId="263"/>
            <ac:spMk id="18" creationId="{3E443FD7-A66B-4AA0-872D-B088B9BC5F17}"/>
          </ac:spMkLst>
        </pc:spChg>
        <pc:spChg chg="add del">
          <ac:chgData name="Reiko Sumita" userId="2d0bc1ff5e227dc9" providerId="LiveId" clId="{7EFF041D-F3D8-45A2-8547-386D62257D20}" dt="2021-06-20T09:50:36.472" v="1469" actId="26606"/>
          <ac:spMkLst>
            <pc:docMk/>
            <pc:sldMk cId="3620806141" sldId="263"/>
            <ac:spMk id="21" creationId="{87CC2527-562A-4F69-B487-4371E5B243E7}"/>
          </ac:spMkLst>
        </pc:spChg>
        <pc:spChg chg="add del">
          <ac:chgData name="Reiko Sumita" userId="2d0bc1ff5e227dc9" providerId="LiveId" clId="{7EFF041D-F3D8-45A2-8547-386D62257D20}" dt="2021-06-20T09:50:12.026" v="1460" actId="26606"/>
          <ac:spMkLst>
            <pc:docMk/>
            <pc:sldMk cId="3620806141" sldId="263"/>
            <ac:spMk id="26" creationId="{04812C46-200A-4DEB-A05E-3ED6C68C2387}"/>
          </ac:spMkLst>
        </pc:spChg>
        <pc:spChg chg="add del">
          <ac:chgData name="Reiko Sumita" userId="2d0bc1ff5e227dc9" providerId="LiveId" clId="{7EFF041D-F3D8-45A2-8547-386D62257D20}" dt="2021-06-20T09:50:12.026" v="1460" actId="26606"/>
          <ac:spMkLst>
            <pc:docMk/>
            <pc:sldMk cId="3620806141" sldId="263"/>
            <ac:spMk id="28" creationId="{D1EA859B-E555-4109-94F3-6700E046E008}"/>
          </ac:spMkLst>
        </pc:spChg>
        <pc:spChg chg="add del">
          <ac:chgData name="Reiko Sumita" userId="2d0bc1ff5e227dc9" providerId="LiveId" clId="{7EFF041D-F3D8-45A2-8547-386D62257D20}" dt="2021-06-20T09:50:13.920" v="1462" actId="26606"/>
          <ac:spMkLst>
            <pc:docMk/>
            <pc:sldMk cId="3620806141" sldId="263"/>
            <ac:spMk id="30" creationId="{E862BE82-D00D-42C1-BF16-93AA37870C32}"/>
          </ac:spMkLst>
        </pc:spChg>
        <pc:spChg chg="add del">
          <ac:chgData name="Reiko Sumita" userId="2d0bc1ff5e227dc9" providerId="LiveId" clId="{7EFF041D-F3D8-45A2-8547-386D62257D20}" dt="2021-06-20T09:50:13.920" v="1462" actId="26606"/>
          <ac:spMkLst>
            <pc:docMk/>
            <pc:sldMk cId="3620806141" sldId="263"/>
            <ac:spMk id="31" creationId="{F6D92C2D-1D3D-4974-918C-06579FB354A9}"/>
          </ac:spMkLst>
        </pc:spChg>
        <pc:spChg chg="add del">
          <ac:chgData name="Reiko Sumita" userId="2d0bc1ff5e227dc9" providerId="LiveId" clId="{7EFF041D-F3D8-45A2-8547-386D62257D20}" dt="2021-06-20T09:50:29.969" v="1464" actId="26606"/>
          <ac:spMkLst>
            <pc:docMk/>
            <pc:sldMk cId="3620806141" sldId="263"/>
            <ac:spMk id="33" creationId="{2B1D4F77-A17C-43D7-B7FA-545148E4E93D}"/>
          </ac:spMkLst>
        </pc:spChg>
        <pc:spChg chg="add del">
          <ac:chgData name="Reiko Sumita" userId="2d0bc1ff5e227dc9" providerId="LiveId" clId="{7EFF041D-F3D8-45A2-8547-386D62257D20}" dt="2021-06-20T09:50:31.668" v="1466" actId="26606"/>
          <ac:spMkLst>
            <pc:docMk/>
            <pc:sldMk cId="3620806141" sldId="263"/>
            <ac:spMk id="35" creationId="{1557A916-FDD1-44A1-A7A1-70009FD6BE46}"/>
          </ac:spMkLst>
        </pc:spChg>
        <pc:spChg chg="add del">
          <ac:chgData name="Reiko Sumita" userId="2d0bc1ff5e227dc9" providerId="LiveId" clId="{7EFF041D-F3D8-45A2-8547-386D62257D20}" dt="2021-06-20T09:50:36.447" v="1468" actId="26606"/>
          <ac:spMkLst>
            <pc:docMk/>
            <pc:sldMk cId="3620806141" sldId="263"/>
            <ac:spMk id="37" creationId="{3BA513B0-82FF-4F41-8178-885375D1CFB5}"/>
          </ac:spMkLst>
        </pc:spChg>
        <pc:spChg chg="add">
          <ac:chgData name="Reiko Sumita" userId="2d0bc1ff5e227dc9" providerId="LiveId" clId="{7EFF041D-F3D8-45A2-8547-386D62257D20}" dt="2021-06-20T09:50:36.472" v="1469" actId="26606"/>
          <ac:spMkLst>
            <pc:docMk/>
            <pc:sldMk cId="3620806141" sldId="263"/>
            <ac:spMk id="42" creationId="{04812C46-200A-4DEB-A05E-3ED6C68C2387}"/>
          </ac:spMkLst>
        </pc:spChg>
        <pc:spChg chg="add">
          <ac:chgData name="Reiko Sumita" userId="2d0bc1ff5e227dc9" providerId="LiveId" clId="{7EFF041D-F3D8-45A2-8547-386D62257D20}" dt="2021-06-20T09:50:36.472" v="1469" actId="26606"/>
          <ac:spMkLst>
            <pc:docMk/>
            <pc:sldMk cId="3620806141" sldId="263"/>
            <ac:spMk id="43" creationId="{D1EA859B-E555-4109-94F3-6700E046E008}"/>
          </ac:spMkLst>
        </pc:spChg>
        <pc:grpChg chg="add del">
          <ac:chgData name="Reiko Sumita" userId="2d0bc1ff5e227dc9" providerId="LiveId" clId="{7EFF041D-F3D8-45A2-8547-386D62257D20}" dt="2021-06-20T09:50:36.447" v="1468" actId="26606"/>
          <ac:grpSpMkLst>
            <pc:docMk/>
            <pc:sldMk cId="3620806141" sldId="263"/>
            <ac:grpSpMk id="38" creationId="{93DB8501-F9F2-4ACD-B56A-9019CD5006D6}"/>
          </ac:grpSpMkLst>
        </pc:grpChg>
        <pc:picChg chg="add mod ord modCrop">
          <ac:chgData name="Reiko Sumita" userId="2d0bc1ff5e227dc9" providerId="LiveId" clId="{7EFF041D-F3D8-45A2-8547-386D62257D20}" dt="2021-06-20T09:52:11.842" v="1499" actId="1076"/>
          <ac:picMkLst>
            <pc:docMk/>
            <pc:sldMk cId="3620806141" sldId="263"/>
            <ac:picMk id="4" creationId="{767277ED-6681-4956-8B66-5A19F20128AB}"/>
          </ac:picMkLst>
        </pc:picChg>
        <pc:picChg chg="add del mod">
          <ac:chgData name="Reiko Sumita" userId="2d0bc1ff5e227dc9" providerId="LiveId" clId="{7EFF041D-F3D8-45A2-8547-386D62257D20}" dt="2021-06-20T09:48:04.611" v="1271" actId="478"/>
          <ac:picMkLst>
            <pc:docMk/>
            <pc:sldMk cId="3620806141" sldId="263"/>
            <ac:picMk id="6" creationId="{59248DE9-10DE-4F4A-95E3-88C5875C65FE}"/>
          </ac:picMkLst>
        </pc:picChg>
        <pc:picChg chg="add del mod modCrop">
          <ac:chgData name="Reiko Sumita" userId="2d0bc1ff5e227dc9" providerId="LiveId" clId="{7EFF041D-F3D8-45A2-8547-386D62257D20}" dt="2021-06-20T09:48:03.158" v="1270" actId="478"/>
          <ac:picMkLst>
            <pc:docMk/>
            <pc:sldMk cId="3620806141" sldId="263"/>
            <ac:picMk id="8" creationId="{DA7E04D7-5A31-4132-B8E4-5AF83EC30B2B}"/>
          </ac:picMkLst>
        </pc:picChg>
        <pc:cxnChg chg="add del">
          <ac:chgData name="Reiko Sumita" userId="2d0bc1ff5e227dc9" providerId="LiveId" clId="{7EFF041D-F3D8-45A2-8547-386D62257D20}" dt="2021-06-20T09:50:36.472" v="1469" actId="26606"/>
          <ac:cxnSpMkLst>
            <pc:docMk/>
            <pc:sldMk cId="3620806141" sldId="263"/>
            <ac:cxnSpMk id="20" creationId="{BCDAEC91-5BCE-4B55-9CC0-43EF94CB734B}"/>
          </ac:cxnSpMkLst>
        </pc:cxnChg>
      </pc:sldChg>
      <pc:sldChg chg="addSp delSp modSp new mod setBg setClrOvrMap">
        <pc:chgData name="Reiko Sumita" userId="2d0bc1ff5e227dc9" providerId="LiveId" clId="{7EFF041D-F3D8-45A2-8547-386D62257D20}" dt="2021-06-25T14:30:12.859" v="3388" actId="20577"/>
        <pc:sldMkLst>
          <pc:docMk/>
          <pc:sldMk cId="300923060" sldId="264"/>
        </pc:sldMkLst>
        <pc:spChg chg="mod">
          <ac:chgData name="Reiko Sumita" userId="2d0bc1ff5e227dc9" providerId="LiveId" clId="{7EFF041D-F3D8-45A2-8547-386D62257D20}" dt="2021-06-20T10:16:59.322" v="2250" actId="14100"/>
          <ac:spMkLst>
            <pc:docMk/>
            <pc:sldMk cId="300923060" sldId="264"/>
            <ac:spMk id="2" creationId="{27E5017D-6CF1-4780-B556-8C2D3323D234}"/>
          </ac:spMkLst>
        </pc:spChg>
        <pc:spChg chg="add mod ord">
          <ac:chgData name="Reiko Sumita" userId="2d0bc1ff5e227dc9" providerId="LiveId" clId="{7EFF041D-F3D8-45A2-8547-386D62257D20}" dt="2021-06-25T14:30:12.859" v="3388" actId="20577"/>
          <ac:spMkLst>
            <pc:docMk/>
            <pc:sldMk cId="300923060" sldId="264"/>
            <ac:spMk id="3" creationId="{C16C3E8D-C594-4AB7-B715-E7A522E325ED}"/>
          </ac:spMkLst>
        </pc:spChg>
        <pc:spChg chg="add del">
          <ac:chgData name="Reiko Sumita" userId="2d0bc1ff5e227dc9" providerId="LiveId" clId="{7EFF041D-F3D8-45A2-8547-386D62257D20}" dt="2021-06-20T10:15:19.912" v="2207" actId="26606"/>
          <ac:spMkLst>
            <pc:docMk/>
            <pc:sldMk cId="300923060" sldId="264"/>
            <ac:spMk id="11" creationId="{3CD9DF72-87A3-404E-A828-84CBF11A8303}"/>
          </ac:spMkLst>
        </pc:spChg>
        <pc:spChg chg="add del">
          <ac:chgData name="Reiko Sumita" userId="2d0bc1ff5e227dc9" providerId="LiveId" clId="{7EFF041D-F3D8-45A2-8547-386D62257D20}" dt="2021-06-20T10:14:42.447" v="2197" actId="26606"/>
          <ac:spMkLst>
            <pc:docMk/>
            <pc:sldMk cId="300923060" sldId="264"/>
            <ac:spMk id="14" creationId="{8FC9BE17-9A7B-462D-AE50-3D8777387304}"/>
          </ac:spMkLst>
        </pc:spChg>
        <pc:spChg chg="add del">
          <ac:chgData name="Reiko Sumita" userId="2d0bc1ff5e227dc9" providerId="LiveId" clId="{7EFF041D-F3D8-45A2-8547-386D62257D20}" dt="2021-06-20T10:14:42.447" v="2197" actId="26606"/>
          <ac:spMkLst>
            <pc:docMk/>
            <pc:sldMk cId="300923060" sldId="264"/>
            <ac:spMk id="16" creationId="{3EBE8569-6AEC-4B8C-8D53-2DE337CDBA65}"/>
          </ac:spMkLst>
        </pc:spChg>
        <pc:spChg chg="add del">
          <ac:chgData name="Reiko Sumita" userId="2d0bc1ff5e227dc9" providerId="LiveId" clId="{7EFF041D-F3D8-45A2-8547-386D62257D20}" dt="2021-06-20T10:15:22.302" v="2211" actId="26606"/>
          <ac:spMkLst>
            <pc:docMk/>
            <pc:sldMk cId="300923060" sldId="264"/>
            <ac:spMk id="17" creationId="{3CD9DF72-87A3-404E-A828-84CBF11A8303}"/>
          </ac:spMkLst>
        </pc:spChg>
        <pc:spChg chg="add del">
          <ac:chgData name="Reiko Sumita" userId="2d0bc1ff5e227dc9" providerId="LiveId" clId="{7EFF041D-F3D8-45A2-8547-386D62257D20}" dt="2021-06-20T10:14:42.447" v="2197" actId="26606"/>
          <ac:spMkLst>
            <pc:docMk/>
            <pc:sldMk cId="300923060" sldId="264"/>
            <ac:spMk id="18" creationId="{55D4142C-5077-457F-A6AD-3FECFDB39685}"/>
          </ac:spMkLst>
        </pc:spChg>
        <pc:spChg chg="add del">
          <ac:chgData name="Reiko Sumita" userId="2d0bc1ff5e227dc9" providerId="LiveId" clId="{7EFF041D-F3D8-45A2-8547-386D62257D20}" dt="2021-06-20T10:14:42.447" v="2197" actId="26606"/>
          <ac:spMkLst>
            <pc:docMk/>
            <pc:sldMk cId="300923060" sldId="264"/>
            <ac:spMk id="20" creationId="{7A5F0580-5EE9-419F-96EE-B6529EF6E7D0}"/>
          </ac:spMkLst>
        </pc:spChg>
        <pc:spChg chg="add del">
          <ac:chgData name="Reiko Sumita" userId="2d0bc1ff5e227dc9" providerId="LiveId" clId="{7EFF041D-F3D8-45A2-8547-386D62257D20}" dt="2021-06-20T10:15:23.495" v="2214" actId="26606"/>
          <ac:spMkLst>
            <pc:docMk/>
            <pc:sldMk cId="300923060" sldId="264"/>
            <ac:spMk id="21" creationId="{5E8D2E83-FB3A-40E7-A9E5-7AB389D612B4}"/>
          </ac:spMkLst>
        </pc:spChg>
        <pc:spChg chg="add del">
          <ac:chgData name="Reiko Sumita" userId="2d0bc1ff5e227dc9" providerId="LiveId" clId="{7EFF041D-F3D8-45A2-8547-386D62257D20}" dt="2021-06-20T10:14:52.609" v="2199" actId="26606"/>
          <ac:spMkLst>
            <pc:docMk/>
            <pc:sldMk cId="300923060" sldId="264"/>
            <ac:spMk id="22" creationId="{3AFE8227-C443-417B-BA91-520EB1EF4559}"/>
          </ac:spMkLst>
        </pc:spChg>
        <pc:spChg chg="add del">
          <ac:chgData name="Reiko Sumita" userId="2d0bc1ff5e227dc9" providerId="LiveId" clId="{7EFF041D-F3D8-45A2-8547-386D62257D20}" dt="2021-06-20T10:14:52.609" v="2199" actId="26606"/>
          <ac:spMkLst>
            <pc:docMk/>
            <pc:sldMk cId="300923060" sldId="264"/>
            <ac:spMk id="23" creationId="{907741FC-B544-4A6E-B831-6789D042333D}"/>
          </ac:spMkLst>
        </pc:spChg>
        <pc:spChg chg="add del">
          <ac:chgData name="Reiko Sumita" userId="2d0bc1ff5e227dc9" providerId="LiveId" clId="{7EFF041D-F3D8-45A2-8547-386D62257D20}" dt="2021-06-20T10:14:52.609" v="2199" actId="26606"/>
          <ac:spMkLst>
            <pc:docMk/>
            <pc:sldMk cId="300923060" sldId="264"/>
            <ac:spMk id="24" creationId="{3F0BE7ED-7814-4273-B18A-F26CC0380380}"/>
          </ac:spMkLst>
        </pc:spChg>
        <pc:spChg chg="add del">
          <ac:chgData name="Reiko Sumita" userId="2d0bc1ff5e227dc9" providerId="LiveId" clId="{7EFF041D-F3D8-45A2-8547-386D62257D20}" dt="2021-06-20T10:15:25.331" v="2216" actId="26606"/>
          <ac:spMkLst>
            <pc:docMk/>
            <pc:sldMk cId="300923060" sldId="264"/>
            <ac:spMk id="25" creationId="{23E547B5-89CF-4EC0-96DE-25771AED0799}"/>
          </ac:spMkLst>
        </pc:spChg>
        <pc:spChg chg="add del">
          <ac:chgData name="Reiko Sumita" userId="2d0bc1ff5e227dc9" providerId="LiveId" clId="{7EFF041D-F3D8-45A2-8547-386D62257D20}" dt="2021-06-20T10:14:54.761" v="2201" actId="26606"/>
          <ac:spMkLst>
            <pc:docMk/>
            <pc:sldMk cId="300923060" sldId="264"/>
            <ac:spMk id="26" creationId="{94E4D846-3AFC-4F86-8C35-24B0542A269D}"/>
          </ac:spMkLst>
        </pc:spChg>
        <pc:spChg chg="add del">
          <ac:chgData name="Reiko Sumita" userId="2d0bc1ff5e227dc9" providerId="LiveId" clId="{7EFF041D-F3D8-45A2-8547-386D62257D20}" dt="2021-06-20T10:14:54.761" v="2201" actId="26606"/>
          <ac:spMkLst>
            <pc:docMk/>
            <pc:sldMk cId="300923060" sldId="264"/>
            <ac:spMk id="27" creationId="{284781B9-12CB-45C3-907A-9ED93FF72C65}"/>
          </ac:spMkLst>
        </pc:spChg>
        <pc:spChg chg="add del">
          <ac:chgData name="Reiko Sumita" userId="2d0bc1ff5e227dc9" providerId="LiveId" clId="{7EFF041D-F3D8-45A2-8547-386D62257D20}" dt="2021-06-20T10:14:54.761" v="2201" actId="26606"/>
          <ac:spMkLst>
            <pc:docMk/>
            <pc:sldMk cId="300923060" sldId="264"/>
            <ac:spMk id="28" creationId="{55D4142C-5077-457F-A6AD-3FECFDB39685}"/>
          </ac:spMkLst>
        </pc:spChg>
        <pc:spChg chg="add del">
          <ac:chgData name="Reiko Sumita" userId="2d0bc1ff5e227dc9" providerId="LiveId" clId="{7EFF041D-F3D8-45A2-8547-386D62257D20}" dt="2021-06-20T10:14:54.761" v="2201" actId="26606"/>
          <ac:spMkLst>
            <pc:docMk/>
            <pc:sldMk cId="300923060" sldId="264"/>
            <ac:spMk id="29" creationId="{7A5F0580-5EE9-419F-96EE-B6529EF6E7D0}"/>
          </ac:spMkLst>
        </pc:spChg>
        <pc:spChg chg="add del">
          <ac:chgData name="Reiko Sumita" userId="2d0bc1ff5e227dc9" providerId="LiveId" clId="{7EFF041D-F3D8-45A2-8547-386D62257D20}" dt="2021-06-20T10:15:25.331" v="2216" actId="26606"/>
          <ac:spMkLst>
            <pc:docMk/>
            <pc:sldMk cId="300923060" sldId="264"/>
            <ac:spMk id="30" creationId="{3F0B8CEB-8279-4E5E-A0CE-1FC9F71736F2}"/>
          </ac:spMkLst>
        </pc:spChg>
        <pc:spChg chg="add del">
          <ac:chgData name="Reiko Sumita" userId="2d0bc1ff5e227dc9" providerId="LiveId" clId="{7EFF041D-F3D8-45A2-8547-386D62257D20}" dt="2021-06-20T10:15:09.030" v="2203" actId="26606"/>
          <ac:spMkLst>
            <pc:docMk/>
            <pc:sldMk cId="300923060" sldId="264"/>
            <ac:spMk id="31" creationId="{D1D34770-47A8-402C-AF23-2B653F2D88C1}"/>
          </ac:spMkLst>
        </pc:spChg>
        <pc:spChg chg="add del">
          <ac:chgData name="Reiko Sumita" userId="2d0bc1ff5e227dc9" providerId="LiveId" clId="{7EFF041D-F3D8-45A2-8547-386D62257D20}" dt="2021-06-20T10:15:44.277" v="2225" actId="26606"/>
          <ac:spMkLst>
            <pc:docMk/>
            <pc:sldMk cId="300923060" sldId="264"/>
            <ac:spMk id="32" creationId="{8FC9BE17-9A7B-462D-AE50-3D8777387304}"/>
          </ac:spMkLst>
        </pc:spChg>
        <pc:spChg chg="add del">
          <ac:chgData name="Reiko Sumita" userId="2d0bc1ff5e227dc9" providerId="LiveId" clId="{7EFF041D-F3D8-45A2-8547-386D62257D20}" dt="2021-06-20T10:15:44.277" v="2225" actId="26606"/>
          <ac:spMkLst>
            <pc:docMk/>
            <pc:sldMk cId="300923060" sldId="264"/>
            <ac:spMk id="33" creationId="{3EBE8569-6AEC-4B8C-8D53-2DE337CDBA65}"/>
          </ac:spMkLst>
        </pc:spChg>
        <pc:spChg chg="add del">
          <ac:chgData name="Reiko Sumita" userId="2d0bc1ff5e227dc9" providerId="LiveId" clId="{7EFF041D-F3D8-45A2-8547-386D62257D20}" dt="2021-06-20T10:15:44.277" v="2225" actId="26606"/>
          <ac:spMkLst>
            <pc:docMk/>
            <pc:sldMk cId="300923060" sldId="264"/>
            <ac:spMk id="34" creationId="{55D4142C-5077-457F-A6AD-3FECFDB39685}"/>
          </ac:spMkLst>
        </pc:spChg>
        <pc:spChg chg="add del">
          <ac:chgData name="Reiko Sumita" userId="2d0bc1ff5e227dc9" providerId="LiveId" clId="{7EFF041D-F3D8-45A2-8547-386D62257D20}" dt="2021-06-20T10:15:44.277" v="2225" actId="26606"/>
          <ac:spMkLst>
            <pc:docMk/>
            <pc:sldMk cId="300923060" sldId="264"/>
            <ac:spMk id="35" creationId="{7A5F0580-5EE9-419F-96EE-B6529EF6E7D0}"/>
          </ac:spMkLst>
        </pc:spChg>
        <pc:spChg chg="add del">
          <ac:chgData name="Reiko Sumita" userId="2d0bc1ff5e227dc9" providerId="LiveId" clId="{7EFF041D-F3D8-45A2-8547-386D62257D20}" dt="2021-06-20T10:15:42.115" v="2220" actId="26606"/>
          <ac:spMkLst>
            <pc:docMk/>
            <pc:sldMk cId="300923060" sldId="264"/>
            <ac:spMk id="40" creationId="{D1D34770-47A8-402C-AF23-2B653F2D88C1}"/>
          </ac:spMkLst>
        </pc:spChg>
        <pc:spChg chg="add del">
          <ac:chgData name="Reiko Sumita" userId="2d0bc1ff5e227dc9" providerId="LiveId" clId="{7EFF041D-F3D8-45A2-8547-386D62257D20}" dt="2021-06-20T10:15:42.768" v="2222" actId="26606"/>
          <ac:spMkLst>
            <pc:docMk/>
            <pc:sldMk cId="300923060" sldId="264"/>
            <ac:spMk id="42" creationId="{D009D6D5-DAC2-4A8B-A17A-E206B9012D09}"/>
          </ac:spMkLst>
        </pc:spChg>
        <pc:spChg chg="add del">
          <ac:chgData name="Reiko Sumita" userId="2d0bc1ff5e227dc9" providerId="LiveId" clId="{7EFF041D-F3D8-45A2-8547-386D62257D20}" dt="2021-06-20T10:15:44.259" v="2224" actId="26606"/>
          <ac:spMkLst>
            <pc:docMk/>
            <pc:sldMk cId="300923060" sldId="264"/>
            <ac:spMk id="44" creationId="{3CD9DF72-87A3-404E-A828-84CBF11A8303}"/>
          </ac:spMkLst>
        </pc:spChg>
        <pc:spChg chg="add del">
          <ac:chgData name="Reiko Sumita" userId="2d0bc1ff5e227dc9" providerId="LiveId" clId="{7EFF041D-F3D8-45A2-8547-386D62257D20}" dt="2021-06-20T10:16:50.278" v="2246" actId="26606"/>
          <ac:spMkLst>
            <pc:docMk/>
            <pc:sldMk cId="300923060" sldId="264"/>
            <ac:spMk id="47" creationId="{E51BA4DF-2BD4-4EC2-B1DB-B27C8AC71864}"/>
          </ac:spMkLst>
        </pc:spChg>
        <pc:spChg chg="add del">
          <ac:chgData name="Reiko Sumita" userId="2d0bc1ff5e227dc9" providerId="LiveId" clId="{7EFF041D-F3D8-45A2-8547-386D62257D20}" dt="2021-06-20T10:16:09.792" v="2229" actId="26606"/>
          <ac:spMkLst>
            <pc:docMk/>
            <pc:sldMk cId="300923060" sldId="264"/>
            <ac:spMk id="52" creationId="{6CC7D015-0DD8-420F-A568-AC4FEDC41251}"/>
          </ac:spMkLst>
        </pc:spChg>
        <pc:spChg chg="add del">
          <ac:chgData name="Reiko Sumita" userId="2d0bc1ff5e227dc9" providerId="LiveId" clId="{7EFF041D-F3D8-45A2-8547-386D62257D20}" dt="2021-06-20T10:16:09.792" v="2229" actId="26606"/>
          <ac:spMkLst>
            <pc:docMk/>
            <pc:sldMk cId="300923060" sldId="264"/>
            <ac:spMk id="54" creationId="{DC595556-C814-4F1F-B0E5-71812F38A8CD}"/>
          </ac:spMkLst>
        </pc:spChg>
        <pc:spChg chg="add del">
          <ac:chgData name="Reiko Sumita" userId="2d0bc1ff5e227dc9" providerId="LiveId" clId="{7EFF041D-F3D8-45A2-8547-386D62257D20}" dt="2021-06-20T10:16:11.316" v="2231" actId="26606"/>
          <ac:spMkLst>
            <pc:docMk/>
            <pc:sldMk cId="300923060" sldId="264"/>
            <ac:spMk id="56" creationId="{ABE4CC7E-D3D5-4A5F-8D07-29DA1CD3C64A}"/>
          </ac:spMkLst>
        </pc:spChg>
        <pc:spChg chg="add del">
          <ac:chgData name="Reiko Sumita" userId="2d0bc1ff5e227dc9" providerId="LiveId" clId="{7EFF041D-F3D8-45A2-8547-386D62257D20}" dt="2021-06-20T10:16:11.316" v="2231" actId="26606"/>
          <ac:spMkLst>
            <pc:docMk/>
            <pc:sldMk cId="300923060" sldId="264"/>
            <ac:spMk id="57" creationId="{C63FD33C-F836-4A02-B497-41519F060851}"/>
          </ac:spMkLst>
        </pc:spChg>
        <pc:spChg chg="add del">
          <ac:chgData name="Reiko Sumita" userId="2d0bc1ff5e227dc9" providerId="LiveId" clId="{7EFF041D-F3D8-45A2-8547-386D62257D20}" dt="2021-06-20T10:16:15.602" v="2233" actId="26606"/>
          <ac:spMkLst>
            <pc:docMk/>
            <pc:sldMk cId="300923060" sldId="264"/>
            <ac:spMk id="59" creationId="{330D6772-5550-42D5-B8BC-CDE28365623B}"/>
          </ac:spMkLst>
        </pc:spChg>
        <pc:spChg chg="add del">
          <ac:chgData name="Reiko Sumita" userId="2d0bc1ff5e227dc9" providerId="LiveId" clId="{7EFF041D-F3D8-45A2-8547-386D62257D20}" dt="2021-06-20T10:16:15.602" v="2233" actId="26606"/>
          <ac:spMkLst>
            <pc:docMk/>
            <pc:sldMk cId="300923060" sldId="264"/>
            <ac:spMk id="60" creationId="{97DB0DD1-0F30-4B7E-A6DC-3DDA7D5B351C}"/>
          </ac:spMkLst>
        </pc:spChg>
        <pc:spChg chg="add del">
          <ac:chgData name="Reiko Sumita" userId="2d0bc1ff5e227dc9" providerId="LiveId" clId="{7EFF041D-F3D8-45A2-8547-386D62257D20}" dt="2021-06-20T10:16:24.780" v="2235" actId="26606"/>
          <ac:spMkLst>
            <pc:docMk/>
            <pc:sldMk cId="300923060" sldId="264"/>
            <ac:spMk id="62" creationId="{C5E6CFF1-2F42-4E10-9A97-F116F46F53FE}"/>
          </ac:spMkLst>
        </pc:spChg>
        <pc:spChg chg="add del">
          <ac:chgData name="Reiko Sumita" userId="2d0bc1ff5e227dc9" providerId="LiveId" clId="{7EFF041D-F3D8-45A2-8547-386D62257D20}" dt="2021-06-20T10:16:36.013" v="2237" actId="26606"/>
          <ac:spMkLst>
            <pc:docMk/>
            <pc:sldMk cId="300923060" sldId="264"/>
            <ac:spMk id="65" creationId="{28FF88A3-8EBC-4142-8CC2-EBE257ED6C90}"/>
          </ac:spMkLst>
        </pc:spChg>
        <pc:spChg chg="add del">
          <ac:chgData name="Reiko Sumita" userId="2d0bc1ff5e227dc9" providerId="LiveId" clId="{7EFF041D-F3D8-45A2-8547-386D62257D20}" dt="2021-06-20T10:16:41.506" v="2239" actId="26606"/>
          <ac:spMkLst>
            <pc:docMk/>
            <pc:sldMk cId="300923060" sldId="264"/>
            <ac:spMk id="70" creationId="{7C432AFE-B3D2-4BFF-BF8F-96C27AFF1AC7}"/>
          </ac:spMkLst>
        </pc:spChg>
        <pc:spChg chg="add del">
          <ac:chgData name="Reiko Sumita" userId="2d0bc1ff5e227dc9" providerId="LiveId" clId="{7EFF041D-F3D8-45A2-8547-386D62257D20}" dt="2021-06-20T10:16:41.506" v="2239" actId="26606"/>
          <ac:spMkLst>
            <pc:docMk/>
            <pc:sldMk cId="300923060" sldId="264"/>
            <ac:spMk id="71" creationId="{AF2F604E-43BE-4DC3-B983-E071523364F8}"/>
          </ac:spMkLst>
        </pc:spChg>
        <pc:spChg chg="add del">
          <ac:chgData name="Reiko Sumita" userId="2d0bc1ff5e227dc9" providerId="LiveId" clId="{7EFF041D-F3D8-45A2-8547-386D62257D20}" dt="2021-06-20T10:16:41.506" v="2239" actId="26606"/>
          <ac:spMkLst>
            <pc:docMk/>
            <pc:sldMk cId="300923060" sldId="264"/>
            <ac:spMk id="72" creationId="{08C9B587-E65E-4B52-B37C-ABEBB6E87928}"/>
          </ac:spMkLst>
        </pc:spChg>
        <pc:spChg chg="add del">
          <ac:chgData name="Reiko Sumita" userId="2d0bc1ff5e227dc9" providerId="LiveId" clId="{7EFF041D-F3D8-45A2-8547-386D62257D20}" dt="2021-06-20T10:16:46.254" v="2241" actId="26606"/>
          <ac:spMkLst>
            <pc:docMk/>
            <pc:sldMk cId="300923060" sldId="264"/>
            <ac:spMk id="74" creationId="{28FF88A3-8EBC-4142-8CC2-EBE257ED6C90}"/>
          </ac:spMkLst>
        </pc:spChg>
        <pc:spChg chg="add del">
          <ac:chgData name="Reiko Sumita" userId="2d0bc1ff5e227dc9" providerId="LiveId" clId="{7EFF041D-F3D8-45A2-8547-386D62257D20}" dt="2021-06-20T10:16:48.579" v="2243" actId="26606"/>
          <ac:spMkLst>
            <pc:docMk/>
            <pc:sldMk cId="300923060" sldId="264"/>
            <ac:spMk id="79" creationId="{6CC7D015-0DD8-420F-A568-AC4FEDC41251}"/>
          </ac:spMkLst>
        </pc:spChg>
        <pc:spChg chg="add del">
          <ac:chgData name="Reiko Sumita" userId="2d0bc1ff5e227dc9" providerId="LiveId" clId="{7EFF041D-F3D8-45A2-8547-386D62257D20}" dt="2021-06-20T10:16:48.579" v="2243" actId="26606"/>
          <ac:spMkLst>
            <pc:docMk/>
            <pc:sldMk cId="300923060" sldId="264"/>
            <ac:spMk id="80" creationId="{DC595556-C814-4F1F-B0E5-71812F38A8CD}"/>
          </ac:spMkLst>
        </pc:spChg>
        <pc:spChg chg="add del">
          <ac:chgData name="Reiko Sumita" userId="2d0bc1ff5e227dc9" providerId="LiveId" clId="{7EFF041D-F3D8-45A2-8547-386D62257D20}" dt="2021-06-20T10:16:50.125" v="2245" actId="26606"/>
          <ac:spMkLst>
            <pc:docMk/>
            <pc:sldMk cId="300923060" sldId="264"/>
            <ac:spMk id="82" creationId="{ABE4CC7E-D3D5-4A5F-8D07-29DA1CD3C64A}"/>
          </ac:spMkLst>
        </pc:spChg>
        <pc:spChg chg="add del">
          <ac:chgData name="Reiko Sumita" userId="2d0bc1ff5e227dc9" providerId="LiveId" clId="{7EFF041D-F3D8-45A2-8547-386D62257D20}" dt="2021-06-20T10:16:50.125" v="2245" actId="26606"/>
          <ac:spMkLst>
            <pc:docMk/>
            <pc:sldMk cId="300923060" sldId="264"/>
            <ac:spMk id="83" creationId="{C63FD33C-F836-4A02-B497-41519F060851}"/>
          </ac:spMkLst>
        </pc:spChg>
        <pc:spChg chg="add">
          <ac:chgData name="Reiko Sumita" userId="2d0bc1ff5e227dc9" providerId="LiveId" clId="{7EFF041D-F3D8-45A2-8547-386D62257D20}" dt="2021-06-20T10:16:50.278" v="2246" actId="26606"/>
          <ac:spMkLst>
            <pc:docMk/>
            <pc:sldMk cId="300923060" sldId="264"/>
            <ac:spMk id="85" creationId="{C5E6CFF1-2F42-4E10-9A97-F116F46F53FE}"/>
          </ac:spMkLst>
        </pc:spChg>
        <pc:grpChg chg="add del">
          <ac:chgData name="Reiko Sumita" userId="2d0bc1ff5e227dc9" providerId="LiveId" clId="{7EFF041D-F3D8-45A2-8547-386D62257D20}" dt="2021-06-20T10:16:36.013" v="2237" actId="26606"/>
          <ac:grpSpMkLst>
            <pc:docMk/>
            <pc:sldMk cId="300923060" sldId="264"/>
            <ac:grpSpMk id="66" creationId="{27D8A815-1B1F-4DB5-A03C-F4987CF0CB0F}"/>
          </ac:grpSpMkLst>
        </pc:grpChg>
        <pc:grpChg chg="add del">
          <ac:chgData name="Reiko Sumita" userId="2d0bc1ff5e227dc9" providerId="LiveId" clId="{7EFF041D-F3D8-45A2-8547-386D62257D20}" dt="2021-06-20T10:16:46.254" v="2241" actId="26606"/>
          <ac:grpSpMkLst>
            <pc:docMk/>
            <pc:sldMk cId="300923060" sldId="264"/>
            <ac:grpSpMk id="75" creationId="{27D8A815-1B1F-4DB5-A03C-F4987CF0CB0F}"/>
          </ac:grpSpMkLst>
        </pc:grpChg>
        <pc:picChg chg="add del mod">
          <ac:chgData name="Reiko Sumita" userId="2d0bc1ff5e227dc9" providerId="LiveId" clId="{7EFF041D-F3D8-45A2-8547-386D62257D20}" dt="2021-06-20T10:14:09.084" v="2186" actId="478"/>
          <ac:picMkLst>
            <pc:docMk/>
            <pc:sldMk cId="300923060" sldId="264"/>
            <ac:picMk id="5" creationId="{6B61DB50-5730-43EB-AA1F-D4E7B13A7844}"/>
          </ac:picMkLst>
        </pc:picChg>
        <pc:picChg chg="add del mod">
          <ac:chgData name="Reiko Sumita" userId="2d0bc1ff5e227dc9" providerId="LiveId" clId="{7EFF041D-F3D8-45A2-8547-386D62257D20}" dt="2021-06-20T10:14:17.839" v="2190" actId="478"/>
          <ac:picMkLst>
            <pc:docMk/>
            <pc:sldMk cId="300923060" sldId="264"/>
            <ac:picMk id="7" creationId="{ED61B476-D165-44C5-AFB9-518BC7CB67E9}"/>
          </ac:picMkLst>
        </pc:picChg>
        <pc:picChg chg="add del mod ord">
          <ac:chgData name="Reiko Sumita" userId="2d0bc1ff5e227dc9" providerId="LiveId" clId="{7EFF041D-F3D8-45A2-8547-386D62257D20}" dt="2021-06-20T10:15:48.089" v="2226" actId="478"/>
          <ac:picMkLst>
            <pc:docMk/>
            <pc:sldMk cId="300923060" sldId="264"/>
            <ac:picMk id="9" creationId="{CFBD5AFB-1491-4063-9E9C-F03E0042E5C2}"/>
          </ac:picMkLst>
        </pc:picChg>
        <pc:picChg chg="add mod ord">
          <ac:chgData name="Reiko Sumita" userId="2d0bc1ff5e227dc9" providerId="LiveId" clId="{7EFF041D-F3D8-45A2-8547-386D62257D20}" dt="2021-06-20T10:17:39.366" v="2258" actId="1076"/>
          <ac:picMkLst>
            <pc:docMk/>
            <pc:sldMk cId="300923060" sldId="264"/>
            <ac:picMk id="13" creationId="{B70D496B-B9FE-4108-B9A9-27C5D94273A5}"/>
          </ac:picMkLst>
        </pc:picChg>
        <pc:picChg chg="add del">
          <ac:chgData name="Reiko Sumita" userId="2d0bc1ff5e227dc9" providerId="LiveId" clId="{7EFF041D-F3D8-45A2-8547-386D62257D20}" dt="2021-06-20T10:15:20.926" v="2209" actId="26606"/>
          <ac:picMkLst>
            <pc:docMk/>
            <pc:sldMk cId="300923060" sldId="264"/>
            <ac:picMk id="15" creationId="{54DDEBDD-D8BD-41A6-8A0D-B00E3768B0F9}"/>
          </ac:picMkLst>
        </pc:picChg>
        <pc:cxnChg chg="add del">
          <ac:chgData name="Reiko Sumita" userId="2d0bc1ff5e227dc9" providerId="LiveId" clId="{7EFF041D-F3D8-45A2-8547-386D62257D20}" dt="2021-06-20T10:15:19.912" v="2207" actId="26606"/>
          <ac:cxnSpMkLst>
            <pc:docMk/>
            <pc:sldMk cId="300923060" sldId="264"/>
            <ac:cxnSpMk id="12" creationId="{20E3A342-4D61-4E3F-AF90-1AB42AEB96CC}"/>
          </ac:cxnSpMkLst>
        </pc:cxnChg>
        <pc:cxnChg chg="add del">
          <ac:chgData name="Reiko Sumita" userId="2d0bc1ff5e227dc9" providerId="LiveId" clId="{7EFF041D-F3D8-45A2-8547-386D62257D20}" dt="2021-06-20T10:15:22.302" v="2211" actId="26606"/>
          <ac:cxnSpMkLst>
            <pc:docMk/>
            <pc:sldMk cId="300923060" sldId="264"/>
            <ac:cxnSpMk id="19" creationId="{20E3A342-4D61-4E3F-AF90-1AB42AEB96CC}"/>
          </ac:cxnSpMkLst>
        </pc:cxnChg>
        <pc:cxnChg chg="add del">
          <ac:chgData name="Reiko Sumita" userId="2d0bc1ff5e227dc9" providerId="LiveId" clId="{7EFF041D-F3D8-45A2-8547-386D62257D20}" dt="2021-06-20T10:15:44.259" v="2224" actId="26606"/>
          <ac:cxnSpMkLst>
            <pc:docMk/>
            <pc:sldMk cId="300923060" sldId="264"/>
            <ac:cxnSpMk id="45" creationId="{20E3A342-4D61-4E3F-AF90-1AB42AEB96CC}"/>
          </ac:cxnSpMkLst>
        </pc:cxnChg>
        <pc:cxnChg chg="add del">
          <ac:chgData name="Reiko Sumita" userId="2d0bc1ff5e227dc9" providerId="LiveId" clId="{7EFF041D-F3D8-45A2-8547-386D62257D20}" dt="2021-06-20T10:16:24.780" v="2235" actId="26606"/>
          <ac:cxnSpMkLst>
            <pc:docMk/>
            <pc:sldMk cId="300923060" sldId="264"/>
            <ac:cxnSpMk id="63" creationId="{67182200-4859-4C8D-BCBB-55B245C28BA3}"/>
          </ac:cxnSpMkLst>
        </pc:cxnChg>
        <pc:cxnChg chg="add">
          <ac:chgData name="Reiko Sumita" userId="2d0bc1ff5e227dc9" providerId="LiveId" clId="{7EFF041D-F3D8-45A2-8547-386D62257D20}" dt="2021-06-20T10:16:50.278" v="2246" actId="26606"/>
          <ac:cxnSpMkLst>
            <pc:docMk/>
            <pc:sldMk cId="300923060" sldId="264"/>
            <ac:cxnSpMk id="86" creationId="{67182200-4859-4C8D-BCBB-55B245C28BA3}"/>
          </ac:cxnSpMkLst>
        </pc:cxnChg>
      </pc:sldChg>
      <pc:sldChg chg="new del">
        <pc:chgData name="Reiko Sumita" userId="2d0bc1ff5e227dc9" providerId="LiveId" clId="{7EFF041D-F3D8-45A2-8547-386D62257D20}" dt="2021-06-20T10:14:25.741" v="2192" actId="2696"/>
        <pc:sldMkLst>
          <pc:docMk/>
          <pc:sldMk cId="869812008" sldId="2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407-4550-BBFA-93A29CF9F69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5407-4550-BBFA-93A29CF9F69B}"/>
              </c:ext>
            </c:extLst>
          </c:dPt>
          <c:cat>
            <c:strRef>
              <c:f>Sheet1!$A$2:$A$3</c:f>
              <c:strCache>
                <c:ptCount val="2"/>
                <c:pt idx="0">
                  <c:v>法学部政治学科</c:v>
                </c:pt>
                <c:pt idx="1">
                  <c:v>経済学部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7-4550-BBFA-93A29CF9F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14781657490325362"/>
          <c:y val="2.2542491527893253E-3"/>
          <c:w val="0.65201144196295002"/>
          <c:h val="0.12273313508533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703-4748-B2E7-F74019D22FD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0703-4748-B2E7-F74019D22FDB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587F-48B2-A0F6-BA7F0F8F83BE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法学部政治学科</c:v>
                </c:pt>
                <c:pt idx="1">
                  <c:v>法律学科</c:v>
                </c:pt>
                <c:pt idx="2">
                  <c:v>商学部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3-4748-B2E7-F74019D22FD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1.0528623087861979E-2"/>
          <c:y val="1.010953180159027E-3"/>
          <c:w val="0.90103028552036191"/>
          <c:h val="0.14108543138422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A6042-F8BD-4317-9516-A173F362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9239D7-089B-4DF3-853F-6441703DD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831547-624C-482C-85EA-28DB6492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A234B4-5BC6-4FE6-99A1-219D73EF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A39169-AD01-4631-AADA-555D11DA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03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9307A-ADD5-4F1D-A460-355169D9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CAB2A2-9C26-4AE2-BA17-6FAACE1F1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032D99-52EE-4B65-9B58-B66D38B4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93EA9B-8800-4264-9754-A0E13F1D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EAC742-7461-4DC3-8113-4A129EC4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83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50D087-EF9E-43BA-A57D-4F08733CC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CA963BE-B27F-45E9-9E94-34FF4307B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754D44-0F95-45DB-96B2-18F94A6C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12AFCC-BFD3-47FF-9CA4-176973B8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90DD87-7860-479C-98E3-278D5F49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78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6AA958-12FD-4F5E-A3C0-EE4A3498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542E6E-E482-4E99-B3B0-CB25D0378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DD86A0-4425-4C51-B5CC-10734E86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DAFFBA-CB72-478B-8863-8D2B784C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CC34C-FAC9-47FC-99EB-9A460704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19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BC91E-7EE3-4BE8-BA46-FBB86354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D7B38A-3984-4B93-AC90-5DF44721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AD9B51-AB7D-42C5-970F-4B085EE3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C13248-8D61-47FB-BF1F-CFB16A11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BAD572-8F6F-418B-BDDA-5933BB46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45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054A6E-E08A-44FC-A1C5-1C7C3C45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7CA880-41E5-4B28-9FFD-85271BF3E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594FB8-73A4-4B7A-9B01-14FCE78D6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2B7251-3E30-4C57-BF8A-FE618B51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E18783-34B2-4D15-823E-A03ED2F1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7D1FAD-240E-4FC3-941E-95669A9A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45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DE1756-8868-4B4B-8FFF-7CAD1CB2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3B0AF4-D2A7-437B-ADDA-F7F2AEDB6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A9101ED-9FD0-426C-A9A3-7385A8C8E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776CCFC-A045-4CD5-ACC7-85076825E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12BD6A8-98CF-4997-BB74-D219504CB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A80566F-84BB-4B63-BAB0-C2C3D85A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5F00C40-A9FB-461B-890E-9EAE5628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C610C2-47F3-4795-BD30-1AAB8FED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20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99CD77-A912-45CA-BC49-F9438CB1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5B216F-7609-4EDF-8AB9-896828A7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B1210BC-7FCB-4D6D-BBA8-D146CAA4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B97839-12E0-4273-AE3F-ADB78DE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60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6406612-0BF8-4203-8120-59E0B8D5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906B407-27BA-43AD-84B3-4EEA0C83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B4FB22-D538-432A-ADC7-0567D096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28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FA75B-6F34-4F9D-8096-0F77BA43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41D302-FCE4-4064-B50A-E05E6DE1F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670A825-9792-4FC0-B0CE-56893E81E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A81C18-207D-43D9-A182-5C9D9A2C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0572CB-82D9-40A9-8C5F-A603FCE2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40941D-44E2-4316-9FA9-B83935F7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98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BFBB67-3F8C-4E7D-8A19-758FE1F4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3769A32-8035-4D3E-9AD3-19CC27C51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70B741-E81D-48A2-8CBB-39BA59496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7EF044-4DD7-4789-9F78-A273B8BD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A047A0-4E41-4D6A-809A-B2809DCF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1C918E-AFD9-4087-A1B6-2F364CB9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32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6D6B4A-0811-4511-A219-47959739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0CAE55-DDA7-4F34-8859-BDA4CC737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AEE4D8-A1DA-40FD-AC9D-9A4ECA753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6197-1AAF-4525-99AC-0F1D088E4877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9897F1-79F0-46B4-A1CF-8BA23769E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AE124E-7FC2-4F8B-892A-9EE3FAF96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B7D0-A0B8-40EF-BECB-486DB8AC4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57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図 10" descr="コンピューターを使っている人&#10;&#10;低い精度で自動的に生成された説明">
            <a:extLst>
              <a:ext uri="{FF2B5EF4-FFF2-40B4-BE49-F238E27FC236}">
                <a16:creationId xmlns:a16="http://schemas.microsoft.com/office/drawing/2014/main" id="{4C12A3A5-E032-4E9B-B63E-868001265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2" b="8856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7E061A3-E418-4424-8A1A-2D2FE7F17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1" y="972664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br>
              <a:rPr kumimoji="1" lang="en-US" altLang="ja-JP" sz="5200" b="1" dirty="0">
                <a:solidFill>
                  <a:srgbClr val="FFFFFF"/>
                </a:solidFill>
                <a:latin typeface="+mn-lt"/>
              </a:rPr>
            </a:br>
            <a:br>
              <a:rPr kumimoji="1" lang="en-US" altLang="ja-JP" sz="5200" b="1" dirty="0">
                <a:solidFill>
                  <a:srgbClr val="FFFFFF"/>
                </a:solidFill>
                <a:latin typeface="+mn-lt"/>
              </a:rPr>
            </a:br>
            <a:r>
              <a:rPr kumimoji="1" lang="ja-JP" altLang="en-US" b="1" dirty="0">
                <a:solidFill>
                  <a:srgbClr val="FFFFFF"/>
                </a:solidFill>
                <a:latin typeface="+mn-lt"/>
              </a:rPr>
              <a:t>細谷雄一研究会</a:t>
            </a:r>
            <a:endParaRPr kumimoji="1" lang="ja-JP" altLang="en-US" sz="5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1760729-5008-481D-9CD6-431AB82C9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1" y="4650214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kumimoji="1" lang="ja-JP" altLang="en-US" sz="2800" b="1" dirty="0">
                <a:solidFill>
                  <a:srgbClr val="FFFFFF"/>
                </a:solidFill>
              </a:rPr>
              <a:t>入ゼミ相談会　</a:t>
            </a:r>
            <a:r>
              <a:rPr kumimoji="1" lang="en-US" altLang="ja-JP" sz="2800" b="1" dirty="0">
                <a:solidFill>
                  <a:srgbClr val="FFFFFF"/>
                </a:solidFill>
              </a:rPr>
              <a:t>7/25</a:t>
            </a:r>
            <a:endParaRPr kumimoji="1" lang="ja-JP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1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3" name="Rectangle 83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37E6FE6-4FB0-4503-A6C7-13994D2D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z="4000" b="1"/>
              <a:t>#</a:t>
            </a:r>
            <a:r>
              <a:rPr kumimoji="1" lang="ja-JP" altLang="en-US" sz="4000" b="1"/>
              <a:t>指導教授　細谷雄一</a:t>
            </a:r>
            <a:endParaRPr kumimoji="1" lang="ja-JP" altLang="en-US" sz="4000" b="1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D59241E-DD25-48E0-B04F-B3C9F2AD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621" y="1659787"/>
            <a:ext cx="7223537" cy="489866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kumimoji="1" lang="en-US" altLang="ja-JP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kumimoji="1" lang="en-US" altLang="ja-JP" dirty="0"/>
              <a:t>『</a:t>
            </a:r>
            <a:r>
              <a:rPr kumimoji="1" lang="ja-JP" altLang="en-US" dirty="0"/>
              <a:t>戦後国際秩序とイギリス外交　－戦後ヨーロッパの形成、</a:t>
            </a:r>
            <a:r>
              <a:rPr kumimoji="1" lang="en-US" altLang="ja-JP" dirty="0"/>
              <a:t>1945-51</a:t>
            </a:r>
            <a:r>
              <a:rPr kumimoji="1" lang="ja-JP" altLang="en-US" dirty="0"/>
              <a:t>年</a:t>
            </a:r>
            <a:r>
              <a:rPr kumimoji="1" lang="en-US" altLang="ja-JP" dirty="0"/>
              <a:t>』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kumimoji="1" lang="en-US" altLang="ja-JP" dirty="0"/>
              <a:t>『</a:t>
            </a:r>
            <a:r>
              <a:rPr kumimoji="1" lang="ja-JP" altLang="en-US" dirty="0"/>
              <a:t>外交による平和　ーアンソニー・イーデンと二十世紀の国際政治</a:t>
            </a:r>
            <a:r>
              <a:rPr kumimoji="1" lang="en-US" altLang="ja-JP" dirty="0"/>
              <a:t>』</a:t>
            </a:r>
            <a:endParaRPr lang="en-US" altLang="ja-JP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kumimoji="1" lang="en-US" altLang="ja-JP" dirty="0"/>
              <a:t>『</a:t>
            </a:r>
            <a:r>
              <a:rPr kumimoji="1" lang="ja-JP" altLang="en-US" dirty="0"/>
              <a:t>外交　</a:t>
            </a:r>
            <a:r>
              <a:rPr kumimoji="1" lang="en-US" altLang="ja-JP" dirty="0"/>
              <a:t>―</a:t>
            </a:r>
            <a:r>
              <a:rPr kumimoji="1" lang="ja-JP" altLang="en-US" dirty="0"/>
              <a:t>多文明時代の対話と交渉</a:t>
            </a:r>
            <a:r>
              <a:rPr kumimoji="1" lang="en-US" altLang="ja-JP" dirty="0"/>
              <a:t>』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kumimoji="1" lang="en-US" altLang="ja-JP" dirty="0"/>
              <a:t>『</a:t>
            </a:r>
            <a:r>
              <a:rPr kumimoji="1" lang="ja-JP" altLang="en-US" dirty="0"/>
              <a:t>倫理的な戦争　</a:t>
            </a:r>
            <a:r>
              <a:rPr kumimoji="1" lang="en-US" altLang="ja-JP" dirty="0"/>
              <a:t>―</a:t>
            </a:r>
            <a:r>
              <a:rPr kumimoji="1" lang="ja-JP" altLang="en-US" dirty="0"/>
              <a:t>トニー・ブレアの栄光と挫折</a:t>
            </a:r>
            <a:r>
              <a:rPr kumimoji="1" lang="en-US" altLang="ja-JP" dirty="0"/>
              <a:t>』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kumimoji="1" lang="en-US" altLang="ja-JP" dirty="0"/>
              <a:t>『</a:t>
            </a:r>
            <a:r>
              <a:rPr kumimoji="1" lang="ja-JP" altLang="en-US" dirty="0"/>
              <a:t>国際秩序　</a:t>
            </a:r>
            <a:r>
              <a:rPr kumimoji="1" lang="en-US" altLang="ja-JP" dirty="0"/>
              <a:t>―18</a:t>
            </a:r>
            <a:r>
              <a:rPr kumimoji="1" lang="ja-JP" altLang="en-US" dirty="0"/>
              <a:t>世紀ヨーロッパから</a:t>
            </a:r>
            <a:r>
              <a:rPr kumimoji="1" lang="en-US" altLang="ja-JP" dirty="0"/>
              <a:t>21</a:t>
            </a:r>
            <a:r>
              <a:rPr kumimoji="1" lang="ja-JP" altLang="en-US" dirty="0"/>
              <a:t>世紀アジアへ</a:t>
            </a:r>
            <a:r>
              <a:rPr kumimoji="1" lang="en-US" altLang="ja-JP" dirty="0"/>
              <a:t>』</a:t>
            </a:r>
            <a:endParaRPr lang="en-US" altLang="ja-JP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kumimoji="1" lang="en-US" altLang="ja-JP" dirty="0"/>
              <a:t>『</a:t>
            </a:r>
            <a:r>
              <a:rPr kumimoji="1" lang="ja-JP" altLang="en-US" dirty="0"/>
              <a:t>歴史認識とは何か　</a:t>
            </a:r>
            <a:r>
              <a:rPr kumimoji="1" lang="en-US" altLang="ja-JP" dirty="0"/>
              <a:t>―</a:t>
            </a:r>
            <a:r>
              <a:rPr kumimoji="1" lang="ja-JP" altLang="en-US" dirty="0"/>
              <a:t>日露戦争からアジア太平洋戦争まで </a:t>
            </a:r>
            <a:r>
              <a:rPr kumimoji="1" lang="en-US" altLang="ja-JP" dirty="0"/>
              <a:t>』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kumimoji="1" lang="en-US" altLang="ja-JP" dirty="0"/>
              <a:t>『</a:t>
            </a:r>
            <a:r>
              <a:rPr kumimoji="1" lang="ja-JP" altLang="en-US" dirty="0"/>
              <a:t>安保論争</a:t>
            </a:r>
            <a:r>
              <a:rPr kumimoji="1" lang="en-US" altLang="ja-JP" dirty="0"/>
              <a:t>』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kumimoji="1" lang="en-US" altLang="ja-JP" dirty="0"/>
              <a:t>『</a:t>
            </a:r>
            <a:r>
              <a:rPr kumimoji="1" lang="ja-JP" altLang="en-US" dirty="0"/>
              <a:t>新しい地政学</a:t>
            </a:r>
            <a:r>
              <a:rPr kumimoji="1" lang="en-US" altLang="ja-JP" dirty="0"/>
              <a:t>』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ja-JP" sz="1050" dirty="0"/>
          </a:p>
          <a:p>
            <a:r>
              <a:rPr kumimoji="1" lang="en-US" altLang="ja-JP" sz="1800" b="1" dirty="0"/>
              <a:t>《</a:t>
            </a:r>
            <a:r>
              <a:rPr kumimoji="1" lang="ja-JP" altLang="en-US" sz="1800" b="1" dirty="0"/>
              <a:t>指導方針</a:t>
            </a:r>
            <a:r>
              <a:rPr kumimoji="1" lang="en-US" altLang="ja-JP" sz="1800" b="1" dirty="0"/>
              <a:t>》</a:t>
            </a:r>
          </a:p>
          <a:p>
            <a:r>
              <a:rPr kumimoji="1" lang="ja-JP" altLang="en-US" sz="1400" dirty="0"/>
              <a:t>　</a:t>
            </a:r>
            <a:r>
              <a:rPr kumimoji="1" lang="ja-JP" altLang="en-US" dirty="0"/>
              <a:t>細谷ゼミにはサブ</a:t>
            </a:r>
            <a:r>
              <a:rPr lang="ja-JP" altLang="en-US" dirty="0"/>
              <a:t>ゼミ・三田祭発表・取得必須講義がありません。</a:t>
            </a:r>
            <a:endParaRPr lang="en-US" altLang="ja-JP" dirty="0"/>
          </a:p>
          <a:p>
            <a:r>
              <a:rPr lang="ja-JP" altLang="en-US" dirty="0"/>
              <a:t>　これは、</a:t>
            </a:r>
            <a:r>
              <a:rPr kumimoji="1" lang="ja-JP" altLang="en-US" dirty="0"/>
              <a:t>勉強することが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苦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ではなく、</a:t>
            </a:r>
            <a:endParaRPr kumimoji="1" lang="en-US" altLang="ja-JP" dirty="0"/>
          </a:p>
          <a:p>
            <a:r>
              <a:rPr kumimoji="1" lang="en-US" altLang="ja-JP" dirty="0"/>
              <a:t>『</a:t>
            </a:r>
            <a:r>
              <a:rPr kumimoji="1" lang="ja-JP" altLang="en-US" dirty="0"/>
              <a:t>楽しみ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であってほしいという先生のご意向からです。</a:t>
            </a:r>
          </a:p>
          <a:p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kumimoji="1" lang="ja-JP" altLang="en-US" dirty="0"/>
              <a:t>もちろん、論文集などへの個人の任意での参加は可能です。</a:t>
            </a:r>
            <a:endParaRPr kumimoji="1" lang="en-US" altLang="ja-JP" dirty="0"/>
          </a:p>
        </p:txBody>
      </p:sp>
      <p:pic>
        <p:nvPicPr>
          <p:cNvPr id="5" name="コンテンツ プレースホルダー 4" descr="図形&#10;&#10;中程度の精度で自動的に生成された説明">
            <a:extLst>
              <a:ext uri="{FF2B5EF4-FFF2-40B4-BE49-F238E27FC236}">
                <a16:creationId xmlns:a16="http://schemas.microsoft.com/office/drawing/2014/main" id="{46096CC5-7C38-4984-A963-B4C5E38FC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7524" y="1063614"/>
            <a:ext cx="4810874" cy="8425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1000D61-FDD5-41A3-8B83-798414BC6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777" y="1659787"/>
            <a:ext cx="4086110" cy="40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7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EF33D8B-9095-4D37-843B-B9B6D6D7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64" y="1580652"/>
            <a:ext cx="11288821" cy="1967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en-US" altLang="ja-JP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#</a:t>
            </a:r>
            <a:r>
              <a:rPr kumimoji="1" lang="ja-JP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研究内容</a:t>
            </a:r>
            <a:r>
              <a:rPr lang="ja-JP" altLang="en-US" b="1" dirty="0"/>
              <a:t>：</a:t>
            </a:r>
            <a:r>
              <a:rPr kumimoji="1" lang="ja-JP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西洋外交史</a:t>
            </a:r>
          </a:p>
        </p:txBody>
      </p:sp>
      <p:pic>
        <p:nvPicPr>
          <p:cNvPr id="12" name="図 11" descr="屋内, 座る, 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E28596C-0ADD-4212-8F7D-3D8C287DF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57810"/>
            <a:ext cx="2352881" cy="2029448"/>
          </a:xfrm>
          <a:prstGeom prst="rect">
            <a:avLst/>
          </a:prstGeom>
        </p:spPr>
      </p:pic>
      <p:pic>
        <p:nvPicPr>
          <p:cNvPr id="8" name="図 7" descr="手紙&#10;&#10;自動的に生成された説明">
            <a:extLst>
              <a:ext uri="{FF2B5EF4-FFF2-40B4-BE49-F238E27FC236}">
                <a16:creationId xmlns:a16="http://schemas.microsoft.com/office/drawing/2014/main" id="{55313746-6FCE-4E1E-9714-C8833D1B32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r="4448" b="-5"/>
          <a:stretch/>
        </p:blipFill>
        <p:spPr>
          <a:xfrm>
            <a:off x="2588062" y="657822"/>
            <a:ext cx="2251332" cy="2029448"/>
          </a:xfrm>
          <a:prstGeom prst="rect">
            <a:avLst/>
          </a:prstGeom>
        </p:spPr>
      </p:pic>
      <p:pic>
        <p:nvPicPr>
          <p:cNvPr id="10" name="図 9" descr="カウンターに置かれたチラシ&#10;&#10;低い精度で自動的に生成された説明">
            <a:extLst>
              <a:ext uri="{FF2B5EF4-FFF2-40B4-BE49-F238E27FC236}">
                <a16:creationId xmlns:a16="http://schemas.microsoft.com/office/drawing/2014/main" id="{3315ADF4-EC88-4682-B1A4-C76C802DA9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r="8" b="8"/>
          <a:stretch/>
        </p:blipFill>
        <p:spPr>
          <a:xfrm>
            <a:off x="7349556" y="657800"/>
            <a:ext cx="2251332" cy="2029458"/>
          </a:xfrm>
          <a:prstGeom prst="rect">
            <a:avLst/>
          </a:prstGeom>
        </p:spPr>
      </p:pic>
      <p:pic>
        <p:nvPicPr>
          <p:cNvPr id="6" name="図 5" descr="テーブル, 座る, 屋内, カップ が含まれている画像&#10;&#10;自動的に生成された説明">
            <a:extLst>
              <a:ext uri="{FF2B5EF4-FFF2-40B4-BE49-F238E27FC236}">
                <a16:creationId xmlns:a16="http://schemas.microsoft.com/office/drawing/2014/main" id="{B648F19A-5C73-41F4-9921-7B8D3E9391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4" r="4" b="4"/>
          <a:stretch/>
        </p:blipFill>
        <p:spPr>
          <a:xfrm>
            <a:off x="4968809" y="657787"/>
            <a:ext cx="2251332" cy="2029471"/>
          </a:xfrm>
          <a:prstGeom prst="rect">
            <a:avLst/>
          </a:prstGeom>
        </p:spPr>
      </p:pic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8FE2C84E-7B9B-4910-B6FF-6AE8B90CE9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r="7560" b="-2"/>
          <a:stretch/>
        </p:blipFill>
        <p:spPr>
          <a:xfrm>
            <a:off x="9750377" y="688811"/>
            <a:ext cx="2251332" cy="1967470"/>
          </a:xfrm>
          <a:prstGeom prst="rect">
            <a:avLst/>
          </a:prstGeom>
        </p:spPr>
      </p:pic>
      <p:sp>
        <p:nvSpPr>
          <p:cNvPr id="44" name="テキスト ボックス 4">
            <a:extLst>
              <a:ext uri="{FF2B5EF4-FFF2-40B4-BE49-F238E27FC236}">
                <a16:creationId xmlns:a16="http://schemas.microsoft.com/office/drawing/2014/main" id="{0371294B-9F42-4568-95A6-714385C8B5AB}"/>
              </a:ext>
            </a:extLst>
          </p:cNvPr>
          <p:cNvSpPr txBox="1"/>
          <p:nvPr/>
        </p:nvSpPr>
        <p:spPr>
          <a:xfrm>
            <a:off x="4470790" y="-141573"/>
            <a:ext cx="17046353" cy="776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13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3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13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3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13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3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altLang="ja-JP" sz="13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altLang="ja-JP" sz="13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13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3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13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3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kumimoji="1" lang="en-US" altLang="ja-JP" sz="13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13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3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1600" b="1" dirty="0"/>
              <a:t>　　今年度春学期使用文献</a:t>
            </a:r>
            <a:endParaRPr lang="en-US" altLang="ja-JP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1400" dirty="0"/>
              <a:t>高坂正堯　</a:t>
            </a:r>
            <a:r>
              <a:rPr kumimoji="1" lang="en-US" altLang="ja-JP" sz="1400" dirty="0"/>
              <a:t>『</a:t>
            </a:r>
            <a:r>
              <a:rPr kumimoji="1" lang="ja-JP" altLang="en-US" sz="1400" dirty="0"/>
              <a:t>国際政治</a:t>
            </a:r>
            <a:r>
              <a:rPr kumimoji="1" lang="en-US" altLang="ja-JP" sz="1400" dirty="0"/>
              <a:t>』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1400" dirty="0"/>
              <a:t>　　　　　</a:t>
            </a:r>
            <a:r>
              <a:rPr lang="en-US" altLang="ja-JP" sz="1400" dirty="0"/>
              <a:t>『</a:t>
            </a:r>
            <a:r>
              <a:rPr lang="ja-JP" altLang="en-US" sz="1400" dirty="0"/>
              <a:t>世界地図の中で考える</a:t>
            </a:r>
            <a:r>
              <a:rPr lang="en-US" altLang="ja-JP" sz="1400" dirty="0"/>
              <a:t>』</a:t>
            </a:r>
            <a:endParaRPr kumimoji="1" lang="en-US" altLang="ja-JP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1400" dirty="0"/>
              <a:t>E.H.</a:t>
            </a:r>
            <a:r>
              <a:rPr lang="ja-JP" altLang="en-US" sz="1400" dirty="0"/>
              <a:t>カー　</a:t>
            </a:r>
            <a:r>
              <a:rPr lang="en-US" altLang="ja-JP" sz="1400" dirty="0"/>
              <a:t>『</a:t>
            </a:r>
            <a:r>
              <a:rPr lang="ja-JP" altLang="en-US" sz="1400" dirty="0"/>
              <a:t>歴史とは何か</a:t>
            </a:r>
            <a:r>
              <a:rPr lang="en-US" altLang="ja-JP" sz="1400" dirty="0"/>
              <a:t>』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1400" dirty="0"/>
              <a:t>                 </a:t>
            </a:r>
            <a:r>
              <a:rPr lang="en-US" altLang="ja-JP" sz="1400" dirty="0"/>
              <a:t>『</a:t>
            </a:r>
            <a:r>
              <a:rPr lang="ja-JP" altLang="en-US" sz="1400" dirty="0"/>
              <a:t>危機の二十年</a:t>
            </a:r>
            <a:r>
              <a:rPr lang="en-US" altLang="ja-JP" sz="1400" dirty="0"/>
              <a:t>』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1400" dirty="0"/>
              <a:t>細谷雄一　</a:t>
            </a:r>
            <a:r>
              <a:rPr kumimoji="1" lang="en-US" altLang="ja-JP" sz="1400" dirty="0"/>
              <a:t>『</a:t>
            </a:r>
            <a:r>
              <a:rPr kumimoji="1" lang="ja-JP" altLang="en-US" sz="1400" dirty="0"/>
              <a:t>外交</a:t>
            </a:r>
            <a:r>
              <a:rPr kumimoji="1" lang="en-US" altLang="ja-JP" sz="1400" dirty="0"/>
              <a:t>』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1400" dirty="0"/>
              <a:t>　　　　　</a:t>
            </a:r>
            <a:r>
              <a:rPr kumimoji="1" lang="en-US" altLang="ja-JP" sz="1400" dirty="0"/>
              <a:t>『</a:t>
            </a:r>
            <a:r>
              <a:rPr kumimoji="1" lang="ja-JP" altLang="en-US" sz="1400" dirty="0"/>
              <a:t>国際秩序</a:t>
            </a:r>
            <a:r>
              <a:rPr kumimoji="1" lang="en-US" altLang="ja-JP" sz="1400" dirty="0"/>
              <a:t>』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1400" dirty="0"/>
              <a:t>詫摩佳代　</a:t>
            </a:r>
            <a:r>
              <a:rPr kumimoji="1" lang="en-US" altLang="ja-JP" sz="1400" dirty="0"/>
              <a:t>『</a:t>
            </a:r>
            <a:r>
              <a:rPr kumimoji="1" lang="ja-JP" altLang="en-US" sz="1400" dirty="0"/>
              <a:t>人類と病</a:t>
            </a:r>
            <a:r>
              <a:rPr kumimoji="1" lang="en-US" altLang="ja-JP" sz="1400" dirty="0"/>
              <a:t>』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1400" dirty="0"/>
              <a:t>宇野重規　</a:t>
            </a:r>
            <a:r>
              <a:rPr lang="en-US" altLang="ja-JP" sz="1400" dirty="0"/>
              <a:t>『</a:t>
            </a:r>
            <a:r>
              <a:rPr lang="ja-JP" altLang="en-US" sz="1400" dirty="0"/>
              <a:t>民主主義とは何か</a:t>
            </a:r>
            <a:r>
              <a:rPr lang="en-US" altLang="ja-JP" sz="1400" dirty="0"/>
              <a:t>』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1400" dirty="0"/>
              <a:t>塩川伸明　</a:t>
            </a:r>
            <a:r>
              <a:rPr lang="en-US" altLang="ja-JP" sz="1400" dirty="0"/>
              <a:t>『</a:t>
            </a:r>
            <a:r>
              <a:rPr lang="ja-JP" altLang="en-US" sz="1400" dirty="0"/>
              <a:t>民族とネイション</a:t>
            </a:r>
            <a:r>
              <a:rPr lang="en-US" altLang="ja-JP" sz="1400" dirty="0"/>
              <a:t>』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1400" dirty="0"/>
              <a:t>北岡伸一・細谷雄一　</a:t>
            </a:r>
            <a:r>
              <a:rPr lang="en-US" altLang="ja-JP" sz="1400" dirty="0"/>
              <a:t>『</a:t>
            </a:r>
            <a:r>
              <a:rPr lang="ja-JP" altLang="en-US" sz="1400" dirty="0"/>
              <a:t>新しい地政学</a:t>
            </a:r>
            <a:r>
              <a:rPr lang="en-US" altLang="ja-JP" sz="1400" dirty="0"/>
              <a:t>』</a:t>
            </a:r>
            <a:endParaRPr lang="en-US" altLang="ja-JP" sz="500" dirty="0"/>
          </a:p>
        </p:txBody>
      </p:sp>
    </p:spTree>
    <p:extLst>
      <p:ext uri="{BB962C8B-B14F-4D97-AF65-F5344CB8AC3E}">
        <p14:creationId xmlns:p14="http://schemas.microsoft.com/office/powerpoint/2010/main" val="165024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839C8C-7E71-47BC-A601-2A4F98F9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b="1" dirty="0"/>
              <a:t>#HUMANS of </a:t>
            </a:r>
            <a:r>
              <a:rPr lang="ja-JP" altLang="en-US" b="1" dirty="0"/>
              <a:t>細谷ゼミ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72529F-03AC-4557-B471-C2AC857BCE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b="1" dirty="0"/>
              <a:t>13</a:t>
            </a:r>
            <a:r>
              <a:rPr kumimoji="1" lang="ja-JP" altLang="en-US" b="1" dirty="0"/>
              <a:t>期　</a:t>
            </a:r>
            <a:r>
              <a:rPr lang="en-US" altLang="ja-JP" dirty="0"/>
              <a:t>33</a:t>
            </a:r>
            <a:r>
              <a:rPr kumimoji="1" lang="ja-JP" altLang="en-US" dirty="0"/>
              <a:t>人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DA9B9B-8E3E-40F6-A975-C19F418E42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b="1" dirty="0"/>
              <a:t>14</a:t>
            </a:r>
            <a:r>
              <a:rPr kumimoji="1" lang="ja-JP" altLang="en-US" b="1" dirty="0"/>
              <a:t>期　</a:t>
            </a:r>
            <a:r>
              <a:rPr kumimoji="1" lang="en-US" altLang="ja-JP" dirty="0"/>
              <a:t>31</a:t>
            </a:r>
            <a:r>
              <a:rPr kumimoji="1" lang="ja-JP" altLang="en-US" dirty="0"/>
              <a:t>人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452F63BA-CE70-48DC-9130-E0B9470D5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026348"/>
              </p:ext>
            </p:extLst>
          </p:nvPr>
        </p:nvGraphicFramePr>
        <p:xfrm>
          <a:off x="960120" y="2300067"/>
          <a:ext cx="450869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F42E3EE7-7E07-49D1-B1F9-D0F00C57F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458118"/>
              </p:ext>
            </p:extLst>
          </p:nvPr>
        </p:nvGraphicFramePr>
        <p:xfrm>
          <a:off x="6723185" y="2300067"/>
          <a:ext cx="4630615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709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テーブルを囲んでいる人達&#10;&#10;自動的に生成された説明">
            <a:extLst>
              <a:ext uri="{FF2B5EF4-FFF2-40B4-BE49-F238E27FC236}">
                <a16:creationId xmlns:a16="http://schemas.microsoft.com/office/drawing/2014/main" id="{767277ED-6681-4956-8B66-5A19F2012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65" b="2881"/>
          <a:stretch/>
        </p:blipFill>
        <p:spPr>
          <a:xfrm>
            <a:off x="-358588" y="10"/>
            <a:ext cx="9669642" cy="6857990"/>
          </a:xfrm>
          <a:prstGeom prst="rect">
            <a:avLst/>
          </a:prstGeom>
        </p:spPr>
      </p:pic>
      <p:sp>
        <p:nvSpPr>
          <p:cNvPr id="43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435D494-278A-4E65-9896-FEC46193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072" y="377078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z="4000" b="1" dirty="0"/>
              <a:t>#</a:t>
            </a:r>
            <a:r>
              <a:rPr kumimoji="1" lang="ja-JP" altLang="en-US" sz="4000" b="1" dirty="0"/>
              <a:t>授業形式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7C4BA2-D28C-42C3-A705-29E8481CA96D}"/>
              </a:ext>
            </a:extLst>
          </p:cNvPr>
          <p:cNvSpPr txBox="1"/>
          <p:nvPr/>
        </p:nvSpPr>
        <p:spPr>
          <a:xfrm>
            <a:off x="7760072" y="2416271"/>
            <a:ext cx="429446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2400" dirty="0"/>
              <a:t>3</a:t>
            </a:r>
            <a:r>
              <a:rPr kumimoji="1" lang="ja-JP" altLang="en-US" sz="2400" dirty="0"/>
              <a:t>年生　</a:t>
            </a:r>
            <a:r>
              <a:rPr kumimoji="1" lang="en-US" altLang="ja-JP" sz="2400" dirty="0"/>
              <a:t>4</a:t>
            </a:r>
            <a:r>
              <a:rPr kumimoji="1" lang="ja-JP" altLang="en-US" sz="2400" dirty="0"/>
              <a:t>・</a:t>
            </a:r>
            <a:r>
              <a:rPr kumimoji="1" lang="en-US" altLang="ja-JP" sz="2400" dirty="0"/>
              <a:t>5</a:t>
            </a:r>
            <a:r>
              <a:rPr kumimoji="1" lang="ja-JP" altLang="en-US" sz="2400" dirty="0"/>
              <a:t>限</a:t>
            </a:r>
            <a:r>
              <a:rPr kumimoji="1" lang="en-US" altLang="ja-JP" dirty="0"/>
              <a:t>(15</a:t>
            </a:r>
            <a:r>
              <a:rPr lang="en-US" altLang="ja-JP" dirty="0"/>
              <a:t>:00</a:t>
            </a:r>
            <a:r>
              <a:rPr kumimoji="1" lang="en-US" altLang="ja-JP" dirty="0"/>
              <a:t>-18</a:t>
            </a:r>
            <a:r>
              <a:rPr lang="en-US" altLang="ja-JP" dirty="0"/>
              <a:t>:00</a:t>
            </a:r>
            <a:r>
              <a:rPr kumimoji="1" lang="en-US" altLang="ja-JP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400" dirty="0"/>
              <a:t>4</a:t>
            </a:r>
            <a:r>
              <a:rPr lang="ja-JP" altLang="en-US" sz="2400" dirty="0"/>
              <a:t>年生　</a:t>
            </a:r>
            <a:r>
              <a:rPr lang="en-US" altLang="ja-JP" sz="2400" dirty="0"/>
              <a:t>3</a:t>
            </a:r>
            <a:r>
              <a:rPr lang="ja-JP" altLang="en-US" sz="2400" dirty="0"/>
              <a:t>限</a:t>
            </a:r>
            <a:r>
              <a:rPr lang="en-US" altLang="ja-JP" dirty="0"/>
              <a:t>(13:00-15:00)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dirty="0"/>
              <a:t>毎週一冊文献を読み、</a:t>
            </a:r>
            <a:endParaRPr lang="en-US" altLang="ja-JP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400" dirty="0"/>
              <a:t>報告者・討論者の発表を踏まえて</a:t>
            </a:r>
            <a:r>
              <a:rPr lang="ja-JP" altLang="en-US" sz="2400" dirty="0"/>
              <a:t>グループディスカッションを行う</a:t>
            </a:r>
            <a:endParaRPr lang="en-US" altLang="ja-JP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2400" dirty="0"/>
              <a:t>※</a:t>
            </a:r>
            <a:r>
              <a:rPr kumimoji="1" lang="ja-JP" altLang="en-US" sz="2400" dirty="0"/>
              <a:t>対面と</a:t>
            </a:r>
            <a:r>
              <a:rPr kumimoji="1" lang="en-US" altLang="ja-JP" sz="2400" dirty="0"/>
              <a:t>ZOOM</a:t>
            </a:r>
            <a:r>
              <a:rPr kumimoji="1" lang="ja-JP" altLang="en-US" sz="2400" dirty="0"/>
              <a:t>併用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62080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5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図 12" descr="ポーズをとる男女グループ&#10;&#10;中程度の精度で自動的に生成された説明">
            <a:extLst>
              <a:ext uri="{FF2B5EF4-FFF2-40B4-BE49-F238E27FC236}">
                <a16:creationId xmlns:a16="http://schemas.microsoft.com/office/drawing/2014/main" id="{B70D496B-B9FE-4108-B9A9-27C5D9427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948" b="18739"/>
          <a:stretch/>
        </p:blipFill>
        <p:spPr>
          <a:xfrm>
            <a:off x="0" y="-171795"/>
            <a:ext cx="12191980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7E5017D-6CF1-4780-B556-8C2D3323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94" y="1065862"/>
            <a:ext cx="3940220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kumimoji="1" lang="en-US" altLang="ja-JP" sz="4000" b="1" dirty="0">
                <a:solidFill>
                  <a:srgbClr val="FFFFFF"/>
                </a:solidFill>
              </a:rPr>
              <a:t>#</a:t>
            </a:r>
            <a:r>
              <a:rPr kumimoji="1" lang="ja-JP" altLang="en-US" sz="4000" b="1" dirty="0">
                <a:solidFill>
                  <a:srgbClr val="FFFFFF"/>
                </a:solidFill>
              </a:rPr>
              <a:t>細谷ゼミの</a:t>
            </a:r>
            <a:r>
              <a:rPr kumimoji="1" lang="en-US" altLang="ja-JP" sz="4000" b="1" dirty="0">
                <a:solidFill>
                  <a:srgbClr val="FFFFFF"/>
                </a:solidFill>
              </a:rPr>
              <a:t>1</a:t>
            </a:r>
            <a:r>
              <a:rPr lang="ja-JP" altLang="en-US" sz="4000" b="1" dirty="0">
                <a:solidFill>
                  <a:srgbClr val="FFFFFF"/>
                </a:solidFill>
              </a:rPr>
              <a:t>年</a:t>
            </a:r>
            <a:endParaRPr kumimoji="1" lang="en-US" altLang="ja-JP" sz="4000" b="1" dirty="0">
              <a:solidFill>
                <a:srgbClr val="FFFFFF"/>
              </a:solidFill>
            </a:endParaRPr>
          </a:p>
        </p:txBody>
      </p:sp>
      <p:cxnSp>
        <p:nvCxnSpPr>
          <p:cNvPr id="86" name="Straight Connector 5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6C3E8D-C594-4AB7-B715-E7A522E325ED}"/>
              </a:ext>
            </a:extLst>
          </p:cNvPr>
          <p:cNvSpPr txBox="1"/>
          <p:nvPr/>
        </p:nvSpPr>
        <p:spPr>
          <a:xfrm>
            <a:off x="5155379" y="1065862"/>
            <a:ext cx="595596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2000" dirty="0">
                <a:solidFill>
                  <a:srgbClr val="FFFFFF"/>
                </a:solidFill>
              </a:rPr>
              <a:t>2</a:t>
            </a:r>
            <a:r>
              <a:rPr kumimoji="1" lang="ja-JP" altLang="en-US" sz="2000" dirty="0">
                <a:solidFill>
                  <a:srgbClr val="FFFFFF"/>
                </a:solidFill>
              </a:rPr>
              <a:t>月　入ゼミ試験</a:t>
            </a:r>
            <a:endParaRPr kumimoji="1"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rgbClr val="FFFFFF"/>
                </a:solidFill>
              </a:rPr>
              <a:t>　　  合否発表、顔合わせ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rgbClr val="FFFFFF"/>
                </a:solidFill>
              </a:rPr>
              <a:t>4</a:t>
            </a:r>
            <a:r>
              <a:rPr lang="ja-JP" altLang="en-US" sz="2000" dirty="0">
                <a:solidFill>
                  <a:srgbClr val="FFFFFF"/>
                </a:solidFill>
              </a:rPr>
              <a:t>月　新歓合宿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rgbClr val="FFFFFF"/>
                </a:solidFill>
              </a:rPr>
              <a:t>5</a:t>
            </a:r>
            <a:r>
              <a:rPr lang="ja-JP" altLang="en-US" sz="2000" dirty="0">
                <a:solidFill>
                  <a:srgbClr val="FFFFFF"/>
                </a:solidFill>
              </a:rPr>
              <a:t>月　ゼミ対抗ソフトボール大会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rgbClr val="FFFFFF"/>
                </a:solidFill>
              </a:rPr>
              <a:t>7</a:t>
            </a:r>
            <a:r>
              <a:rPr lang="ja-JP" altLang="en-US" sz="2000" dirty="0">
                <a:solidFill>
                  <a:srgbClr val="FFFFFF"/>
                </a:solidFill>
              </a:rPr>
              <a:t>月　春学期打ち上げ　＠ディズニーシー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rgbClr val="FFFFFF"/>
                </a:solidFill>
              </a:rPr>
              <a:t>8</a:t>
            </a:r>
            <a:r>
              <a:rPr lang="ja-JP" altLang="en-US" sz="2000" dirty="0">
                <a:solidFill>
                  <a:srgbClr val="FFFFFF"/>
                </a:solidFill>
              </a:rPr>
              <a:t>月　夏合宿</a:t>
            </a:r>
            <a:r>
              <a:rPr lang="en-US" altLang="ja-JP" sz="2000" dirty="0">
                <a:solidFill>
                  <a:srgbClr val="FFFFFF"/>
                </a:solidFill>
              </a:rPr>
              <a:t>@</a:t>
            </a:r>
            <a:r>
              <a:rPr lang="ja-JP" altLang="en-US" sz="2000" dirty="0">
                <a:solidFill>
                  <a:srgbClr val="FFFFFF"/>
                </a:solidFill>
              </a:rPr>
              <a:t>伊豆長岡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rgbClr val="FFFFFF"/>
                </a:solidFill>
              </a:rPr>
              <a:t>9</a:t>
            </a:r>
            <a:r>
              <a:rPr lang="ja-JP" altLang="en-US" sz="2000" dirty="0">
                <a:solidFill>
                  <a:srgbClr val="FFFFFF"/>
                </a:solidFill>
              </a:rPr>
              <a:t>月　</a:t>
            </a:r>
            <a:r>
              <a:rPr lang="en-US" altLang="ja-JP" sz="2000" dirty="0">
                <a:solidFill>
                  <a:srgbClr val="FFFFFF"/>
                </a:solidFill>
              </a:rPr>
              <a:t>OG.OB</a:t>
            </a:r>
            <a:r>
              <a:rPr lang="ja-JP" altLang="en-US" sz="2000" dirty="0">
                <a:solidFill>
                  <a:srgbClr val="FFFFFF"/>
                </a:solidFill>
              </a:rPr>
              <a:t>会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rgbClr val="FFFFFF"/>
                </a:solidFill>
              </a:rPr>
              <a:t>10</a:t>
            </a:r>
            <a:r>
              <a:rPr lang="ja-JP" altLang="en-US" sz="2000" dirty="0">
                <a:solidFill>
                  <a:srgbClr val="FFFFFF"/>
                </a:solidFill>
              </a:rPr>
              <a:t>月　他大学合同ゼミ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rgbClr val="FFFFFF"/>
                </a:solidFill>
              </a:rPr>
              <a:t>　　　ゼミ対抗バレーボール大会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rgbClr val="FFFFFF"/>
                </a:solidFill>
              </a:rPr>
              <a:t>12</a:t>
            </a:r>
            <a:r>
              <a:rPr lang="ja-JP" altLang="en-US" sz="2000" dirty="0">
                <a:solidFill>
                  <a:srgbClr val="FFFFFF"/>
                </a:solidFill>
              </a:rPr>
              <a:t>月　他大学合同ゼミ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rgbClr val="FFFFFF"/>
                </a:solidFill>
              </a:rPr>
              <a:t>※</a:t>
            </a:r>
            <a:r>
              <a:rPr lang="ja-JP" altLang="en-US" sz="2000" dirty="0">
                <a:solidFill>
                  <a:srgbClr val="FFFFFF"/>
                </a:solidFill>
              </a:rPr>
              <a:t>新型コロナウイルスの影響で変更の可能性有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000" dirty="0">
                <a:solidFill>
                  <a:srgbClr val="FFFFFF"/>
                </a:solidFill>
              </a:rPr>
              <a:t>※</a:t>
            </a:r>
            <a:r>
              <a:rPr lang="ja-JP" altLang="en-US" sz="2000" dirty="0">
                <a:solidFill>
                  <a:srgbClr val="FFFFFF"/>
                </a:solidFill>
              </a:rPr>
              <a:t>今年度はイベントの多くが中止に</a:t>
            </a:r>
            <a:endParaRPr lang="en-US" altLang="ja-JP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3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C34804-6F5F-4AE9-90A4-E0824CA7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#</a:t>
            </a:r>
            <a:r>
              <a:rPr kumimoji="1" lang="ja-JP" altLang="en-US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入ゼミ課題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37B261-2F4F-479D-9688-74FB3D68C96E}"/>
              </a:ext>
            </a:extLst>
          </p:cNvPr>
          <p:cNvSpPr txBox="1"/>
          <p:nvPr/>
        </p:nvSpPr>
        <p:spPr>
          <a:xfrm>
            <a:off x="1957987" y="2285996"/>
            <a:ext cx="8276026" cy="4014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2021</a:t>
            </a:r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年度</a:t>
            </a:r>
            <a:endParaRPr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</a:t>
            </a:r>
            <a:r>
              <a:rPr kumimoji="1" lang="en-US" altLang="ja-JP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① </a:t>
            </a: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自己紹介文（</a:t>
            </a:r>
            <a:r>
              <a:rPr kumimoji="1" lang="en-US" altLang="ja-JP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5000 </a:t>
            </a: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字以内）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</a:t>
            </a:r>
            <a:r>
              <a:rPr kumimoji="1" lang="en-US" altLang="ja-JP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② </a:t>
            </a: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記憶に残る </a:t>
            </a:r>
            <a:r>
              <a:rPr kumimoji="1" lang="en-US" altLang="ja-JP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</a:t>
            </a: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冊（</a:t>
            </a:r>
            <a:r>
              <a:rPr kumimoji="1" lang="en-US" altLang="ja-JP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</a:t>
            </a: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冊分で </a:t>
            </a:r>
            <a:r>
              <a:rPr kumimoji="1" lang="en-US" altLang="ja-JP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5000 </a:t>
            </a: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字以内</a:t>
            </a:r>
            <a:r>
              <a:rPr kumimoji="1" lang="en-US" altLang="ja-JP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</a:t>
            </a:r>
            <a:r>
              <a:rPr lang="en-US" altLang="ja-JP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③ </a:t>
            </a: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書評論文 </a:t>
            </a:r>
            <a:r>
              <a:rPr lang="en-US" altLang="ja-JP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kumimoji="1" lang="en-US" altLang="ja-JP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5000 </a:t>
            </a: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字以内</a:t>
            </a:r>
            <a:r>
              <a:rPr kumimoji="1" lang="en-US" altLang="ja-JP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</a:t>
            </a:r>
            <a:endParaRPr lang="en-US" altLang="ja-JP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応募・採用者数</a:t>
            </a:r>
            <a:endParaRPr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2016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　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49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名応募　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名採用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2017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　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53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名応募　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名採用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2020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　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42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名応募　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名採用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2021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　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68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名応募　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31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名採用​</a:t>
            </a:r>
            <a:r>
              <a:rPr kumimoji="1"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＝</a:t>
            </a:r>
            <a:r>
              <a:rPr kumimoji="1" lang="en-US" altLang="ja-JP" sz="2600" dirty="0">
                <a:solidFill>
                  <a:srgbClr val="FF0000"/>
                </a:solidFill>
              </a:rPr>
              <a:t>2.1</a:t>
            </a:r>
            <a:r>
              <a:rPr lang="ja-JP" alt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倍！</a:t>
            </a:r>
            <a:endParaRPr kumimoji="1" lang="en-US" altLang="ja-JP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4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>
            <a:extLst>
              <a:ext uri="{FF2B5EF4-FFF2-40B4-BE49-F238E27FC236}">
                <a16:creationId xmlns:a16="http://schemas.microsoft.com/office/drawing/2014/main" id="{69F080A0-38EB-4D7D-B1A0-71149BBC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294" y="2995896"/>
            <a:ext cx="7505132" cy="13557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ja-JP" altLang="en-US" dirty="0"/>
              <a:t>お待ちしております！</a:t>
            </a:r>
            <a:br>
              <a:rPr lang="en-US" altLang="ja-JP" dirty="0"/>
            </a:br>
            <a:r>
              <a:rPr lang="ja-JP" altLang="en-US" sz="2200" dirty="0"/>
              <a:t>細谷ゼミ</a:t>
            </a:r>
            <a:r>
              <a:rPr lang="en-US" altLang="ja-JP" sz="2200" dirty="0"/>
              <a:t>13</a:t>
            </a:r>
            <a:r>
              <a:rPr lang="ja-JP" altLang="en-US" sz="2200" dirty="0"/>
              <a:t>期</a:t>
            </a:r>
            <a:r>
              <a:rPr lang="en-US" altLang="ja-JP" sz="2200" dirty="0"/>
              <a:t>14</a:t>
            </a:r>
            <a:r>
              <a:rPr lang="ja-JP" altLang="en-US" sz="2200" dirty="0"/>
              <a:t>期一同</a:t>
            </a:r>
            <a:br>
              <a:rPr lang="en-US" altLang="ja-JP" sz="2800" dirty="0"/>
            </a:br>
            <a:endParaRPr lang="en-US" altLang="ja-JP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" name="図 23" descr="ポーズをとる男性グループ&#10;&#10;中程度の精度で自動的に生成された説明">
            <a:extLst>
              <a:ext uri="{FF2B5EF4-FFF2-40B4-BE49-F238E27FC236}">
                <a16:creationId xmlns:a16="http://schemas.microsoft.com/office/drawing/2014/main" id="{8833CDCB-91D5-46DD-B214-C7EB57A6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7" t="19596" r="4266" b="50334"/>
          <a:stretch/>
        </p:blipFill>
        <p:spPr>
          <a:xfrm>
            <a:off x="3343530" y="0"/>
            <a:ext cx="8848470" cy="2123518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6" name="図 5" descr="ベンチに座っている男性たち&#10;&#10;中程度の精度で自動的に生成された説明">
            <a:extLst>
              <a:ext uri="{FF2B5EF4-FFF2-40B4-BE49-F238E27FC236}">
                <a16:creationId xmlns:a16="http://schemas.microsoft.com/office/drawing/2014/main" id="{3141573B-58FE-48FA-83C4-EC0FBCBFF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6" r="2" b="21836"/>
          <a:stretch/>
        </p:blipFill>
        <p:spPr>
          <a:xfrm>
            <a:off x="0" y="-5842"/>
            <a:ext cx="4454211" cy="2120519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8" name="図 7" descr="鏡の前でポーズをとる男性たち&#10;&#10;低い精度で自動的に生成された説明">
            <a:extLst>
              <a:ext uri="{FF2B5EF4-FFF2-40B4-BE49-F238E27FC236}">
                <a16:creationId xmlns:a16="http://schemas.microsoft.com/office/drawing/2014/main" id="{FF87FB26-A422-4D1D-A86E-75C4100430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t="19796" r="-1" b="19461"/>
          <a:stretch/>
        </p:blipFill>
        <p:spPr>
          <a:xfrm>
            <a:off x="7716860" y="4751745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1F6143D-AFF7-4A97-85FF-BD762435F4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1" b="34139"/>
          <a:stretch/>
        </p:blipFill>
        <p:spPr>
          <a:xfrm>
            <a:off x="0" y="4682840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A0680C8-6342-4E46-9BB2-366EACD5E6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09" t="8711" r="7759" b="5956"/>
          <a:stretch/>
        </p:blipFill>
        <p:spPr>
          <a:xfrm>
            <a:off x="0" y="2280274"/>
            <a:ext cx="3485882" cy="224581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4A9DFE-22D0-4C86-A091-112530D673E0}"/>
              </a:ext>
            </a:extLst>
          </p:cNvPr>
          <p:cNvSpPr txBox="1"/>
          <p:nvPr/>
        </p:nvSpPr>
        <p:spPr>
          <a:xfrm>
            <a:off x="8829804" y="4028480"/>
            <a:ext cx="537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lt"/>
              </a:rPr>
              <a:t>Twitter </a:t>
            </a:r>
            <a:r>
              <a:rPr kumimoji="1" lang="ja-JP" altLang="en-US" dirty="0">
                <a:latin typeface="+mj-lt"/>
              </a:rPr>
              <a:t>＠</a:t>
            </a:r>
            <a:r>
              <a:rPr kumimoji="1" lang="en-US" altLang="ja-JP" dirty="0">
                <a:latin typeface="+mj-lt"/>
              </a:rPr>
              <a:t>hosoya2022</a:t>
            </a:r>
            <a:br>
              <a:rPr kumimoji="1" lang="en-US" altLang="ja-JP" dirty="0">
                <a:latin typeface="+mj-lt"/>
              </a:rPr>
            </a:br>
            <a:r>
              <a:rPr kumimoji="1" lang="en-US" altLang="ja-JP" dirty="0">
                <a:latin typeface="+mj-lt"/>
              </a:rPr>
              <a:t>Instagram @hosoyaseminar2022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029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522</Words>
  <Application>Microsoft Office PowerPoint</Application>
  <PresentationFormat>ワイド画面</PresentationFormat>
  <Paragraphs>84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  細谷雄一研究会</vt:lpstr>
      <vt:lpstr>#指導教授　細谷雄一</vt:lpstr>
      <vt:lpstr>#研究内容：西洋外交史</vt:lpstr>
      <vt:lpstr>#HUMANS of 細谷ゼミ</vt:lpstr>
      <vt:lpstr>#授業形式</vt:lpstr>
      <vt:lpstr>#細谷ゼミの1年</vt:lpstr>
      <vt:lpstr>#入ゼミ課題</vt:lpstr>
      <vt:lpstr>お待ちしております！ 細谷ゼミ13期14期一同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細谷雄一研究会</dc:title>
  <dc:creator>Reiko Sumita</dc:creator>
  <cp:lastModifiedBy>Reiko Sumita</cp:lastModifiedBy>
  <cp:revision>7</cp:revision>
  <cp:lastPrinted>2021-06-20T10:40:39Z</cp:lastPrinted>
  <dcterms:created xsi:type="dcterms:W3CDTF">2021-06-17T13:13:05Z</dcterms:created>
  <dcterms:modified xsi:type="dcterms:W3CDTF">2021-06-29T13:16:12Z</dcterms:modified>
</cp:coreProperties>
</file>